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  <p:sldId id="261" r:id="rId9"/>
    <p:sldId id="267" r:id="rId10"/>
    <p:sldId id="268" r:id="rId11"/>
    <p:sldId id="264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EB7C-BE20-4EBC-8A9B-894B7A5A28A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B13D1-092C-48CD-A2DA-DF93E737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" Target="slide6.xml"/><Relationship Id="rId7" Type="http://schemas.openxmlformats.org/officeDocument/2006/relationships/image" Target="../media/image11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15.xml"/><Relationship Id="rId7" Type="http://schemas.openxmlformats.org/officeDocument/2006/relationships/hyperlink" Target="http://2.bp.blogspot.com/-cTxG_LH0DHM/UCdCCeOGRaI/AAAAAAAAAek/oY6u6DjAml4/s1600/1344241129_8.jpg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5.jpeg"/><Relationship Id="rId10" Type="http://schemas.openxmlformats.org/officeDocument/2006/relationships/image" Target="../media/image17.jpeg"/><Relationship Id="rId4" Type="http://schemas.openxmlformats.org/officeDocument/2006/relationships/hyperlink" Target="http://2.bp.blogspot.com/-NFsWxLTnmZM/UCdBN4f4AqI/AAAAAAAAAec/jRGYLWXvTgA/s1600/1344241188_7.jpg" TargetMode="External"/><Relationship Id="rId9" Type="http://schemas.openxmlformats.org/officeDocument/2006/relationships/hyperlink" Target="http://2.bp.blogspot.com/-oCq78cIp3e0/UCdCsFKBnLI/AAAAAAAAAes/hPpgOVI4eqQ/s1600/1344241155_9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4.xml"/><Relationship Id="rId7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9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Աշխարհագրական խաղեր</a:t>
            </a:r>
            <a:r>
              <a:rPr lang="ru-RU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9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9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9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Content Placeholder 3" descr="2222222222222222222222222222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6336704" cy="6336704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236296" y="4509120"/>
            <a:ext cx="158417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Որ  քաղաքն  է համարվում</a:t>
            </a:r>
            <a:r>
              <a:rPr lang="ru-RU" b="1" i="1" dirty="0" smtClean="0">
                <a:solidFill>
                  <a:srgbClr val="FF0000"/>
                </a:solidFill>
              </a:rPr>
              <a:t>  </a:t>
            </a:r>
            <a:r>
              <a:rPr lang="hy-AM" b="1" i="1" dirty="0" smtClean="0">
                <a:solidFill>
                  <a:srgbClr val="FF0000"/>
                </a:solidFill>
              </a:rPr>
              <a:t>մենափոքր քաղաքը 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endParaRPr lang="ru-RU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y-AM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Լա Ռինկոնադա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Մեխիկոն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3" action="ppaction://hlinksldjump"/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y-AM" b="1" i="1" dirty="0" smtClean="0">
                <a:solidFill>
                  <a:srgbClr val="FF0000"/>
                </a:solidFill>
                <a:hlinkClick r:id="rId4" action="ppaction://hlinksldjump"/>
              </a:rPr>
              <a:t>Խու</a:t>
            </a:r>
            <a:r>
              <a:rPr lang="ru-RU" b="1" i="1" dirty="0" err="1" smtClean="0">
                <a:solidFill>
                  <a:srgbClr val="FF0000"/>
                </a:solidFill>
                <a:hlinkClick r:id="rId4" action="ppaction://hlinksldjump"/>
              </a:rPr>
              <a:t>մ</a:t>
            </a:r>
            <a:r>
              <a:rPr lang="ru-RU" b="1" i="1" dirty="0" smtClean="0">
                <a:solidFill>
                  <a:srgbClr val="FF0000"/>
                </a:solidFill>
                <a:hlinkClick r:id="rId4" action="ppaction://hlinksldjump"/>
              </a:rPr>
              <a:t>                        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</a:t>
            </a:r>
          </a:p>
        </p:txBody>
      </p:sp>
      <p:pic>
        <p:nvPicPr>
          <p:cNvPr id="4" name="Picture 2" descr="http://3.bp.blogspot.com/-yVrCOhRgznQ/UCc_z74g1NI/AAAAAAAAAeM/vJtPPb2IZ4A/s400/1344241188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3995936" cy="2348880"/>
          </a:xfrm>
          <a:prstGeom prst="rect">
            <a:avLst/>
          </a:prstGeom>
          <a:noFill/>
        </p:spPr>
      </p:pic>
      <p:pic>
        <p:nvPicPr>
          <p:cNvPr id="5" name="Picture 2" descr="http://1.bp.blogspot.com/-7qtsaEi6Ilc/UCdAfKcffKI/AAAAAAAAAeU/LtLmeFu0fDo/s400/1344241147_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832"/>
            <a:ext cx="3498795" cy="1728192"/>
          </a:xfrm>
          <a:prstGeom prst="rect">
            <a:avLst/>
          </a:prstGeom>
          <a:noFill/>
        </p:spPr>
      </p:pic>
      <p:pic>
        <p:nvPicPr>
          <p:cNvPr id="6" name="Picture 2" descr="http://2.bp.blogspot.com/-qlYufKOAju4/UCc_Rjq5mfI/AAAAAAAAAeE/KBgLrG0Itk4/s400/1344241150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772816"/>
            <a:ext cx="3168352" cy="23762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48064" y="4293096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FF0000"/>
                </a:solidFill>
                <a:hlinkClick r:id="rId2" action="ppaction://hlinksldjump"/>
              </a:rPr>
              <a:t>Ս </a:t>
            </a:r>
            <a:r>
              <a:rPr lang="ru-RU" sz="2800" b="1" i="1" dirty="0" err="1" smtClean="0">
                <a:solidFill>
                  <a:srgbClr val="FF0000"/>
                </a:solidFill>
                <a:hlinkClick r:id="rId2" action="ppaction://hlinksldjump"/>
              </a:rPr>
              <a:t>ինդեյ</a:t>
            </a:r>
            <a:endParaRPr lang="ru-RU" sz="2800" b="1" i="1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 descr="http://2.bp.blogspot.com/-KZGG4Kl37bU/UCc9UehJ3MI/AAAAAAAAAd0/37Iy-XOPOdU/s400/1344241184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869160"/>
            <a:ext cx="3508855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111111111111111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6228184" y="5373216"/>
            <a:ext cx="2016224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2222222222222222222222222222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6336704" cy="6336704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876256" y="5301208"/>
            <a:ext cx="1584176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Որն է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hy-AM" b="1" i="1" dirty="0" smtClean="0">
                <a:solidFill>
                  <a:srgbClr val="FF0000"/>
                </a:solidFill>
              </a:rPr>
              <a:t>ամենացածր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hy-AM" b="1" i="1" dirty="0" smtClean="0">
                <a:solidFill>
                  <a:srgbClr val="FF0000"/>
                </a:solidFill>
              </a:rPr>
              <a:t>վայրում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hy-AM" b="1" i="1" dirty="0" smtClean="0">
                <a:solidFill>
                  <a:srgbClr val="FF0000"/>
                </a:solidFill>
              </a:rPr>
              <a:t>գտնվող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hy-AM" b="1" i="1" dirty="0" smtClean="0">
                <a:solidFill>
                  <a:srgbClr val="FF0000"/>
                </a:solidFill>
              </a:rPr>
              <a:t>քաղաքը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hlinkClick r:id="rId2" action="ppaction://hlinksldjump"/>
              </a:rPr>
              <a:t> </a:t>
            </a:r>
            <a:r>
              <a:rPr lang="hy-AM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action="ppaction://hlinksldjump"/>
              </a:rPr>
              <a:t>Տոկիո </a:t>
            </a:r>
            <a:r>
              <a:rPr lang="hy-AM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action="ppaction://hlinksldjump"/>
              </a:rPr>
              <a:t>– Իոկոգամա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action="ppaction://hlinksldjump"/>
              </a:rPr>
              <a:t>Խում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</a:t>
            </a:r>
          </a:p>
          <a:p>
            <a:pPr>
              <a:buNone/>
            </a:pPr>
            <a:r>
              <a:rPr lang="hy-AM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2" action="ppaction://hlinksldjump"/>
              </a:rPr>
              <a:t>Վիեննա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   </a:t>
            </a:r>
            <a:r>
              <a:rPr lang="hy-AM" b="1" i="1" dirty="0" smtClean="0">
                <a:solidFill>
                  <a:srgbClr val="FF0000"/>
                </a:solidFill>
                <a:hlinkClick r:id="rId3" action="ppaction://hlinksldjump"/>
              </a:rPr>
              <a:t>Նավե </a:t>
            </a:r>
            <a:r>
              <a:rPr lang="hy-AM" b="1" i="1" dirty="0" smtClean="0">
                <a:solidFill>
                  <a:srgbClr val="FF0000"/>
                </a:solidFill>
                <a:hlinkClick r:id="rId3" action="ppaction://hlinksldjump"/>
              </a:rPr>
              <a:t>Զոար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         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                                                 </a:t>
            </a:r>
          </a:p>
        </p:txBody>
      </p:sp>
      <p:pic>
        <p:nvPicPr>
          <p:cNvPr id="4" name="Picture 2" descr="http://2.bp.blogspot.com/-NFsWxLTnmZM/UCdBN4f4AqI/AAAAAAAAAec/jRGYLWXvTgA/s400/1344241188_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3707904" cy="2780928"/>
          </a:xfrm>
          <a:prstGeom prst="rect">
            <a:avLst/>
          </a:prstGeom>
          <a:noFill/>
        </p:spPr>
      </p:pic>
      <p:pic>
        <p:nvPicPr>
          <p:cNvPr id="5" name="Picture 2" descr="http://3.bp.blogspot.com/-yVrCOhRgznQ/UCc_z74g1NI/AAAAAAAAAeM/vJtPPb2IZ4A/s400/1344241188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124744"/>
            <a:ext cx="3995936" cy="2348880"/>
          </a:xfrm>
          <a:prstGeom prst="rect">
            <a:avLst/>
          </a:prstGeom>
          <a:noFill/>
        </p:spPr>
      </p:pic>
      <p:pic>
        <p:nvPicPr>
          <p:cNvPr id="7" name="Picture 2" descr="http://2.bp.blogspot.com/-cTxG_LH0DHM/UCdCCeOGRaI/AAAAAAAAAek/oY6u6DjAml4/s400/1344241129_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24744"/>
            <a:ext cx="3347864" cy="2510898"/>
          </a:xfrm>
          <a:prstGeom prst="rect">
            <a:avLst/>
          </a:prstGeom>
          <a:noFill/>
        </p:spPr>
      </p:pic>
      <p:pic>
        <p:nvPicPr>
          <p:cNvPr id="8" name="Picture 2" descr="http://2.bp.blogspot.com/-oCq78cIp3e0/UCdCsFKBnLI/AAAAAAAAAes/hPpgOVI4eqQ/s400/1344241155_9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977680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111111111111111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2222222222222222222222222222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6336704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</a:rPr>
              <a:t>Նյութը Պատրաստեց </a:t>
            </a:r>
            <a:r>
              <a:rPr lang="ru-RU" sz="6600" b="1" dirty="0" smtClean="0">
                <a:solidFill>
                  <a:srgbClr val="FF0000"/>
                </a:solidFill>
              </a:rPr>
              <a:t>` </a:t>
            </a:r>
            <a:r>
              <a:rPr lang="ru-RU" sz="6600" b="1" dirty="0" err="1" smtClean="0">
                <a:solidFill>
                  <a:srgbClr val="FF0000"/>
                </a:solidFill>
              </a:rPr>
              <a:t>Անուշիկ Նիկողոսյանը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err="1" smtClean="0">
                <a:solidFill>
                  <a:srgbClr val="FF0000"/>
                </a:solidFill>
              </a:rPr>
              <a:t>Միջին-դպրոց</a:t>
            </a: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7-3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y-AM" sz="24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</a:rPr>
              <a:t>Որն է՞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ա</a:t>
            </a:r>
            <a:r>
              <a:rPr lang="hy-AM" sz="2800" b="1" dirty="0" smtClean="0">
                <a:solidFill>
                  <a:srgbClr val="FF0000"/>
                </a:solidFill>
              </a:rPr>
              <a:t>շխարհում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hy-AM" sz="2800" b="1" dirty="0" smtClean="0">
                <a:solidFill>
                  <a:srgbClr val="FF0000"/>
                </a:solidFill>
              </a:rPr>
              <a:t>ամենաշատ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hy-AM" sz="2800" b="1" dirty="0" smtClean="0">
                <a:solidFill>
                  <a:srgbClr val="FF0000"/>
                </a:solidFill>
              </a:rPr>
              <a:t>բնակչություն ունեցո</a:t>
            </a:r>
            <a:r>
              <a:rPr lang="ru-RU" sz="2800" b="1" dirty="0" err="1" smtClean="0">
                <a:solidFill>
                  <a:srgbClr val="FF0000"/>
                </a:solidFill>
              </a:rPr>
              <a:t>ղ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hy-AM" sz="2800" b="1" dirty="0" smtClean="0">
                <a:solidFill>
                  <a:srgbClr val="FF0000"/>
                </a:solidFill>
              </a:rPr>
              <a:t> քաղաքը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ru-RU" sz="25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b="1" dirty="0" err="1" smtClean="0">
                <a:solidFill>
                  <a:srgbClr val="FF0000"/>
                </a:solidFill>
                <a:hlinkClick r:id="rId2" action="ppaction://hlinksldjump"/>
              </a:rPr>
              <a:t>Շանհայն   </a:t>
            </a:r>
            <a:r>
              <a:rPr lang="ru-RU" sz="4400" b="1" dirty="0" err="1" smtClean="0">
                <a:solidFill>
                  <a:srgbClr val="FF0000"/>
                </a:solidFill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</a:rPr>
              <a:t>            </a:t>
            </a:r>
            <a:r>
              <a:rPr lang="ru-RU" sz="4800" b="1" dirty="0" err="1" smtClean="0">
                <a:solidFill>
                  <a:srgbClr val="FF0000"/>
                </a:solidFill>
                <a:hlinkClick r:id="rId3" action="ppaction://hlinksldjump"/>
              </a:rPr>
              <a:t>Նյու </a:t>
            </a:r>
            <a:r>
              <a:rPr lang="ru-RU" sz="4800" b="1" dirty="0" smtClean="0">
                <a:solidFill>
                  <a:srgbClr val="FF0000"/>
                </a:solidFill>
                <a:hlinkClick r:id="rId3" action="ppaction://hlinksldjump"/>
              </a:rPr>
              <a:t>- </a:t>
            </a:r>
            <a:r>
              <a:rPr lang="ru-RU" sz="4800" b="1" dirty="0" err="1" smtClean="0">
                <a:solidFill>
                  <a:srgbClr val="FF0000"/>
                </a:solidFill>
                <a:hlinkClick r:id="rId3" action="ppaction://hlinksldjump"/>
              </a:rPr>
              <a:t>Յորք</a:t>
            </a:r>
            <a:r>
              <a:rPr lang="ru-RU" sz="4800" b="1" dirty="0" smtClean="0">
                <a:solidFill>
                  <a:srgbClr val="FF0000"/>
                </a:solidFill>
                <a:hlinkClick r:id="rId3" action="ppaction://hlinksldjump"/>
              </a:rPr>
              <a:t>            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b="1" dirty="0" err="1" smtClean="0">
                <a:solidFill>
                  <a:srgbClr val="FF0000"/>
                </a:solidFill>
                <a:hlinkClick r:id="rId3" action="ppaction://hlinksldjump"/>
              </a:rPr>
              <a:t>Մոսկվա</a:t>
            </a:r>
            <a:r>
              <a:rPr lang="ru-RU" sz="4800" b="1" dirty="0" err="1" smtClean="0">
                <a:solidFill>
                  <a:srgbClr val="FF0000"/>
                </a:solidFill>
              </a:rPr>
              <a:t>                     </a:t>
            </a:r>
            <a:r>
              <a:rPr lang="ru-RU" sz="5400" b="1" dirty="0" err="1" smtClean="0">
                <a:solidFill>
                  <a:srgbClr val="FF0000"/>
                </a:solidFill>
                <a:hlinkClick r:id="rId3" action="ppaction://hlinksldjump"/>
              </a:rPr>
              <a:t> Անկարա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                      </a:t>
            </a:r>
          </a:p>
          <a:p>
            <a:pPr>
              <a:buNone/>
            </a:pPr>
            <a:endParaRPr lang="ru-RU" sz="25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25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http://2.bp.blogspot.com/-mp-yXehi8J0/UCc8srlU3DI/AAAAAAAAAds/98_CxSN1xeE/s1600/134424115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699792" cy="1656184"/>
          </a:xfrm>
          <a:prstGeom prst="rect">
            <a:avLst/>
          </a:prstGeom>
          <a:noFill/>
        </p:spPr>
      </p:pic>
      <p:sp>
        <p:nvSpPr>
          <p:cNvPr id="6148" name="AutoShape 4" descr="data:image/jpeg;base64,/9j/4AAQSkZJRgABAQAAAQABAAD/2wCEAAkGBhQREBUUEhQVFBUUFhQWFBQUFxYUFRcVFRUXFxUYFRYXHSYfFxkjGRQYHy8gJSgpLCwtGB4xNTAqNiYrLCkBCQoKDgwOGg8PGikkHyQqLCwpLCktLyksLS8sLyosKSwpLDAsLCwsKSwsKSksKiwsKSwsLCwsKSkpLywsLCksLP/AABEIALEBHAMBIgACEQEDEQH/xAAbAAABBQEBAAAAAAAAAAAAAAAFAAEDBAYCB//EAEoQAAIBAwMCBAMDCAcDCwUAAAECEQADIQQSMQVBEyJRYQYycRSBkRUjQlKhsbLBMzRicnPR8HSz4QcWJDVDU4KSorTxRISTtdL/xAAaAQADAQEBAQAAAAAAAAAAAAABAgMEAAUG/8QANBEAAgECAwQIBQQDAQAAAAAAAAECAxESITEEE0FRBRQyYXGBkfAiobHB4RUzQlJy0fGy/9oADAMBAAIRAxEAPwDD01dRSivbuYTilXUU0VxxzSrqKaKIDmmrqKUVwTmmiuop4rjjmKau4pRQOOYpRXW2nigE5iniuopRXXOOYpRXUUooXDYaKUU9KuudYaKVKlQuEVKmpUtw2HpqVKaFxrD0q5mlQuGx1TTTUqFw2HpU1Khc6w80qanoXOsNSFKnFC4bE5FNtqbZTbK0XM5FtpttTbKbZROIdtLbU2yl4dG5xBtpban8Ol4dccQbafbU3h0/h11ziDZS21P4dPsoXOINtLbU2ylsoXDYhilFS7abbQuGxFFKKk2022hcNiOKaKk2022hcNiOKVdlabbQuNY4pV3tpttLcNjmmrvbS20uIaxxSrvZS2UMQbHFPFd7aW2lxBscRSrvZS2UMQcJxSipNlLZQxHYSOKQFSbKQShiDhCHh0vDq34VLwq04jJYp+HT+FVzwacWabEGxS8Kn8Gros10LFdiOwlEWaXg0QGnp/s9djOwg7waXg0S+zU32ahiDhB3g03hUR+z032ehiDhB3hUvCoh9mpfZq7EHCDvCpvCol9lpfZaGIOEGeFTG1RP7LTHS0MQ2AF+FS8Kif2Sm+x0uIbADPCpjaop9jpfY6VzGwArwqXg0V+xUvsVLjG3YK8KnFmio0NP9ipXNDKmCfBpeDRf7D7U32GkdRD7tgnwaXg0W+w0vsVI6iGVJgrwaXg0W+w0vsVK6qDumCfBpeFRX7FTfYqTeoO5YLNqkLdEzoqQ0dDeoO5Zb8Ol4dWdlLZVd+Q6uyuLddi1Uuw/6NSKPb91DrAersiFiu109TpUyAUOsoPVmVhpq6Gmq8qCuwgodaQerMH/AGam+zUTFquhp6XrSD1Zgr7LTfZsgepj9hP8qL/Z6p6xdt2xxBczPMbGXGfVwaC2tPQL2drNkH2GnGho0lgGp00oqb26K4llsbfAADp9OOm1pF0YqZdIKR9IRRRbFzMuOme1P+S/atYukWuxpV9KR9IxG6rFGR/JPtT/AJI9q140w9Kf7MPSpvpGIy2eJkB0j2p/yP7Vrvsw9KX2UVN9IobcwMj+R/al+Sa1x0grhtIKm+kVzGVKBmdP0fcs+7D8DFdnovtWi6TYGxva7dH/AKzVs6UUsukLPUCjAyH5H9qX5H9q1h0wrg6apPpBcyijAyp6R7U35K9q1B0wrg6cVJ9ILmOoQMz+SvamPS60hsCufBFTfSHeUUIGbPTPauT0v2rSG2K4ZBS/qAypwM4eme1Jeme1aBlFcgCh18bcxMP46+g/Cl9rFCxr0P6Qrk9QT1FfVugmeNv2gv8Abaf7eKCnXp61x9tQ9/2GpvZkOtqtwDw6kK6TqwrO/a1nn7u9dC97H7gaR7NHmOtrfI0g6wPenPWfp94P8jWa+0fX8DTfax60vVFzG633Gpt/ECjk/gDU6fEVv1P4GsiNV7ml+UB+t3j76R7FF8X6/gZbbbgvT8m0Trts9/2H/Ks917q1h9TY/wClvb2MwuhbRcWwIZGyPMWMTHED0oU3VwBMk8+wxP38x271mNd1YtdaQOTB2g84yCPNilhsbhLEm/fkGttlKpHDLLwX58z2Wx1ZCoIYEEAj3B9jmpU6uPRv/Ka88tdTAtpPOxDAA7gD99SjqhHB4BPI7GDGf9QayvoyT4mtdIUeKPRB1YV2OsD1rzhersRgsfpn9xrk9Wf1aoPomp/YfruyvVM9LHWx60466PavMT1h/U1x+WnJgE/Wovomr/YPWtkfBnqY68Kf8vCvK/y08xuM+ntT/lt85OMcHnmpPoir/YPWNk7z1T8uin/Lo9a8p/L7/rfjS/L7/rD8RU30PW/sFVtjfM9V/LY9aY9ZHrXmFvrF08Ff/Mn+ddjqt08QfoVPafX2qf6TV/svUpj2Tv8AQ9F6V1qBck/9td/DdVz8uD1ryTQdcuw2CJdznjJg5HvirJ63d9D+Bo1Oiark3cSEtkkr3foeonrnvXDda9xXl69dukxBJ9gTXB6/cngn/wAJ/wAqn+kVeY6lsnP5HqB6uPWovyuN3Pb+deW3/illGZ9OKr/87TMz2/4066GrB32xr+R60err61w/WFHJA++vLE+KSe/tXf8Azlb1rv0aqMq+x/2PTfysp4P7a4bqg9a8zb4jb9auD8QMf0j90f5Uy6GqB6zsi4npZ6kPWmHUxXmR64367fjSHxA36xpv0eYeubLzKhuzAGDyQ0xOflnIBAHM59BxLp7wjOSRnt2Oc8ZH/wAdqN0bVkuoAKzblQxnbxOfXt6c1BYG/aFaSSBwRyfU98cV9pdNZs+Ru1LQKHUgvuIiSZVYAB7GM4E+s+szNV9RqhzKQJON+BxmREcf5+tW7bAbytIUCZAGYJMCZPHMVFrtWwXy7kDyrQWhlwdreuQDH/ClaWqA5vjYIN1PeBIDMsQxB+VR8v0zz2rm3dzB/GCfvAkf5VSHUbt4r4juwUQC7M0DG7bny4ABiptM6hWO5u4grAI24OWnvXQ0zA53ZaXqDJyFJ74U/MOBjH3evNO/USykT/ZgAwAeckYH0/8AkXZ01x235hu5gLMiATMAZGTFPeuKpVSSSJnYysoHMqwmT/lQ+FnY2gpr9cLYtpadbjHLuqyFkLCwwEsDuEzRO3YF3SWPMBqGu3y6sUQKuwRmZGLXfHpWV0YJbEzOPWZHM/U/jRzUWGPh23G2SDBJkFvmlW48xk/dU0nkrlG8V5WIRdkR6cRn+eOKDaq2N7epJjAj3k+wj8a0F7S7ZdSrEFQQQAZceUCSdwEQYAjFBntDdJGFJBgqrHk+kn0kzH7KtixaEZRsFdOywJMEKAMd49yPurhn3d8+0ce4HfPaq7uAD7cZ/AHucGeO/apk6e7QwZYIBA3Rn6AEU9uJ1ybT63Z74PM88R+IqS11RTO9R/4f+PP41COlttEshI7HKmPWq1+wyCSQYgeXnjk4zwM0LHXLWr6yiOqosqeTMGSYwQeIq3qNZYMiW9NwBk/ScR9ROKzeqHmEiCBxmex+6pPFPYGDxJJ+sxk/hS4U9TsYZXT2CCRdYeogz98Ypl6dbMAXAsxBIMEkcR24/bVNtC5GQm3MYYEzJ5IM/fQ7WaVrdxciGggLMcxBwKlji3kyrhKKu0HB0o+KyrcVmUTEw2RzEf2gPvrMuxdizbiWMlucnP7TW7f/AJPdSdKdaWseH4bXT+cJuGRJlYjdg4rF29oWNzD1EAA8YPm9v2cUU080Sk7hjo2muXFko77dqR5QQAPLG4fXtQ7XdSZLjrtAIlc8jt2++rvRuqeA8/OpncouFSTxznvB78ULuo9+47EbnPpjM+gHp9KW1n3DuXwpLUsW+vt/2qm5MnLspyBEH7h+FWdHqHcSA0SO7doPMjsaR6dpza87XRe2cbVCBlwFOZggcxz+NT9E6l4G/wAgIJEk44Bj6Y+tG3IEW75kQ8QyMwpzOIJ9z3n3qFuoOMb37TDGMcTn3/fWiv8AWhuB2ShWXhSGz8nMCI+o9651VjSqRuVQYnkMImP0CR61yz1RR9zMpr9S5UDc0E8Sfuqgwj0z75/AcGi2v2kBlVVG4x4ZYvABiZ4HGR/KqduxMSkCRmH4xnn2/wDVRyRGSbZc6R1NrcmFY4OR+Of5V1d15PIH1GP3Vf8AhnoK31uTIKlIgcTun9woinwQM/nfpKj/ADpPgTu9S8VVcUloAtLrRBJVWjgOds/dInjgV1c6wpAHhWxHJ82T9xxRofBLnAZfrJmMexFSdM+Ed82xctnxC9tWNxQN6idsk+VvY0s3CKxDLeaAO11RYzatx6wZ47AEfXmq321fQe8ARz6kn/X4k9/zTe1cthWV5c4LKwUhWkkeoAPNGl/5I+fziP7i5bA49qzvaqEc29QtVdGjHdT0AKG75T8oILQwwAPKGyIIM+sjtJbS6+ypPh23tkEElrqvkEyFConM/wCprrqxWGGxNwW3LncbgA2ACAYUeaMqOBkk1BpBtQ+cfJcAhCT8wGCcifXtWqCuiE3abLNphzbFolUl0uk5IJI2weYMRI/bRvUfD+quLtK2AobhRtyZPPhyYGMk+lZbpglm/vgn1ic4j3r0np/XbV9tqeIDyN6BR8vYz7en7xUdoqVIu8UGEYtZmc6b8OPdlnFpVJKyq5JBI4CgRI9RQiz01d1wMcIHZQCNpYGADPbjFbzpeoVLXnAWC0mZGHIYk8ZImPfvXmOpvMzuFPzlsAHiSY9/20dnqTqSeLQeooxissyTRWQWMggAdpIzEcnP4/jVZ2DHJj5cRMkCBxgf8a66ZcZ7qgmRuSVyAw3qIO3gZ9quXgWtCc7HWMT5SYiYkAE/fPtWkz6ofTRvkAAHMSTGExJyaNXel3X2NbAjZb2kTuBAWTjHMc+lD1t+fK7c5UA+XCYAYzj3Nb3oWhm1YYFZ8mW2eVZiSNpI49eTUK1bdRUi9OOJNGJZ7SrcCNe3bjvFzw9shufLywPrjmqi6SRMY9hIiY9QAMZPt2qR7e1ry8MHuSGk+VTMyRk/TNUb94QIHKqPKWkFRBmZ7gGMgdq00krXzzJ1JXtoXPCJPkEn1gRAwBznMCAaIaJZVSxMnwoOWnCjMexmc8UG095m2z6N8x7iPlAEj0+p7ZNHbSAW0GG/ox5XiPKG3Rt+Xt+PEU09MhYaitKF2jyHgHYu9iDOZYBdoIHJB85xyBQv2ZG6LjgDzGO5hm+UnEyeeB7RRXCEhIbcACLdxoUbgYJe2Mbo/wCHepf1ZsgshVTctshgSVViAVYNiSARgmJPB4jG+qQzXC4Pu6hShDIGbG1j8ygbokj5vvmqK5RiFysHHO3O4mBETFMwhgO2f3V1J2+VSzEkDyhoEebBBzmZBxn1EUfcIFrGpRwNlxF4kXGC8DPPf6TQ7V3m8QPcO5UaF2vBjdIIMe2MemKoafRN3EexwY+8VfCLcTa1wKVjytA4nuY9eRNThStK5apXdSNglpbttQwKC4sMArMqPBOSGC5iOQe9dajW6W4oHgtiDC3ELEnBlvCBj2IPAg+tHwwPKGW4efzZ7AGTH3dqr+IIB2sSrS2TBXGDB9jxH1qkorSxFSLt3SWwQ1tSqwY3ulxsDJhQuI7R+NUtRa8HayM3mEg7doOeDnsZ/Z7U9rqKmQIUH3niP1jOY/bS1tydhB3IN21SZGSCQFxgxmAP21NJodtPQ713XHvPvcIzQMztwOBCkRU3TtTvf5QX5Ci5E7FJk7leYiIEH+XfRfhN9XdKW2trFvxJZoWF2BjI3ZlvXseOKI6D4bNq7prnjWna+W8qMTcUlCfPuAEkmMH1rPOvT7F8/f8AorGnOXxGg6T8W6jVMulupbFu/ato5CkMLNlTcRRDRAnnHPAqpodVobenUamwHf8AOMSXdCQp2jgwOewkwaKfDXSo1Ntogpp33AjIiwV8zd8kULv9PW+QWYCFPl8wkeNcLZggZ9fbkms8NoW8fJJfctu7R99xjdXtYjaOZBkxyzkQ5nsVEn6e9QtpWEebiIAOMfvNFNX0B0Aa0CwJYSj22UZjkMeTU3TbRJuBoV1tsSp2xJESCJ+sD17RW/eQauszOqcr2ZW6ZdCAl5kiV+bOTMsrAqBzwZ9uaKL8Umc21MgMoBuYBycFjIgH6RNVOp9HvaV08XytDgBXBK4HJWQMOP8AhRJrQFkvb1CKgVhdZyPEYEDeqJyfMVBA/WHaYnijKzWaZWCcQl+UfMm1rJDNAm4RHHovv6fvrB6gEnUE58/Y/wBoxkjgVIdWmQBu4gqo4Ez5Qff07Ch9x4Jg89j9e4IiqRptasnVqxloiO1bOYnygkkTj/Lmrg+INQAAt11AAEKxAx3gd656drQu/cqsGWIyIGZ2wQAfqD2xUGuZS52AqsnaO+2TG7PzREximcU9UZ07aBbU3muAhMiFxAJx5SZJwYMfjHemsqyWiJZWC3AxkjG4Aj1mQaLWOn/my20kBUZjsS0ZcYHhqpGDjn3wTUF3T3XW4VtSPOCQgeGLbgJImfKf9GpxknoXlBrN8SH4e6PcuIWS2zliTKsRABAzAP6X+syNDovh29YYOQlsg4NzU2zsIMSys04444zxWasWH8ESpwjEypxBbgxjmrdvpu7ayqbhYuCEGRAQKOMEyQMR2HBhpuWl16fkEbcgtrdO1u6ty0+1HYjyltwCArcPmHlkt+jmD24qTpPS9OrvevKDaSzeCZEtqGU+EIJ3GBuPcSBNS/EFsItgQBi7IkN+kJyMVnuqahptqpIBJJzAmIH0OTn6+lZqblKFk+75lJYUncBdKlbygqJ3IPNI2nepntGMZxBNErWm22mB5BtgjPzeKJ59sfUffRPp3SANrtDYL7TO0ESPMCAZEA8kcc0I0d0s21pMkFsSYDSDP1gffWpPE8iCVlmEbVvI/wBfoJRv4e6r4Ul2UIpEeTd+l3LDJmPWI96CWRxzwJ//ABL/ADqU2fDdkuLDDDq6xBDkkHv+6hOKlBxY8JWlkW9Lb8RoYBVbcfH3eYq1wmSrNBbYYAgce9N8R/C9uxeXbce5NtXcsuzzu0AKOwjafx5iq1nXMoBRTKgG20iEHOBtzEkgzjGKl1uov6ghrlySCdpM5jkcTkmB25mO9YJKOQJSvkyhr+nkSpIUgsSoGZAJAkc5HE95q9p+nP4KMs7CqMrEEbwoCkpPzZP7D6V2mgL7rgbyqB4mSQpK7RiflgR34iiXRdCPs3n8ENFsDchN0NtWQJQgyBAziW4nM3NpDbtfUDrongEBgMT5QOD380kbhH3T7VW6no2CQ24tgGF8vzjIIbMgnsO3M4PPr7ghVa0gkH82LNsHeIIZVieBgjlR6CqWp6tdLi65FwwJA2AEHcpJVQFyCRMSZ570rlPXIXDHTMDHod0LbuOAoJbbMiRGCDxBnnj8ahOjefLKOr+TkHcvMEcQADP1+tej/DO3UWLi3bJDLtNvf5Qyqbm7ZJ8zLn1GIwaAfFemuqwCDawuMUKnLKES4Cn62Z4mYHes0NqvUwvU1SoLdYkZvVapHIdmK3QYPlO24RidgM2z2I4P7Kh6vpyHA1Re24UEL4RDbTkE7iDEcVZu6qzqCvjNcVoIDKUg8Ru8Rgo75BntBwavr8KWSJu3wSIJbx1I2Rgytt8T34rXPaLP4kYVDkAdDfs2rgdLlyQCB+bXkiP+8FFbl5L1p7qpdHhgC5dXw0yeNyF/MCT7/fXWo6LYtW5W4jsbgWFY3IDACIfSqNwBn5u4xVkdN0aMrXLirvtjejfaQSxIJIK6YAAFThSf7xjJ601H4V8m/v8AM7dLiZpLascm324Dd/UAwCO9E7XT/JuENbU4ZTDDnlMsqyYkiDjNUdVYTxG8JVZA7bQpuNKz5SwMMMH2zRbSdOm0vkOS54fcu1oYekAz6nGaSc8sylJZ6A/QaMi4FRpLoYlSTmJELJnB4zxweDfSSNPetvcfAfa1sK4ufKQCPFBUDzTkdvoah01idRCqpQWwStwrlgr98NBIMheFOeN1T6uwUadikvdZFCxhluFoDMAAIgcmP21CXxOxqglFX5eJd6h8Qm2d2mbzMjpdLAbSrkfLzDY5iDPFZH7fqZ2rccmJiRPMc9zJOOeaKXNDqHU7bawdpDAoTAk8h4zPYdh98Wn6c91t9or5QAoFxFIIj51APdZiM8z664bLKOUYWuZqtfePE5HXS3W7bKXXKupMkhYIZWCyTwQwE4GPeCL3TNBaF/bauLdY2yuFKrJKZ3MxBPM8DGPSiPw1btaS1dTUhQ9x7RtuVt3QAq3dwJYHYJZTMfurTdM6GGRrtsIwMpbNvw2UkgMcWRI4/RBGWnNZa6nTm4tP35GrZ4RqJNtfcy3xn8PMp3l7l53IYkiRtIAlmgAQF7+vPFZrqehCq7Wl/N+WNzKW2loG4K3zSDIzH3gn1bqtgi22wOjFCDsPiq0TuAC8EgckA9qwvWrxNi7O8AhRCq9tRDAeZICyZJ9zNSo1JqKTXcWr0ad21yuZi5o0XcJIICSGheUUkwZB5aMjgHHFQrcZGi3cYgrBPmXlRuHlOQCTnvE94q/qGOoe49vyAW7IKsykkLbRDEAA/LMATn76fW65L120Vk7bFm0d0/NbQKY3M/l9Pl+i8VrjJ3S9TymkXNbp9SAni3GS3esiLpOp2NsAYzOS4JCGBtBbHrUnX/hLwnQb2M21aSqjkkfou3p61f8AihtQ1vTi9Y8JUtxaYkkOCiEES0fKV49fuBL4o6ldN1ZSydqFRNpd0JcuKN24TMDuF+gp87X1FjnJIDafQRauAvcg/ZlCyQ0MWyZHMLiDwfwhu3ryNtWNqiIJIMR3/HNFW6Rct2mJtKUthz4jKgLAEL4iDdO784CDnPfBoE+uJZsHEDEHBQL+P+ftSQeFtJ+hok8S0D3S3uXrJDFT4UuZUXclSfKHBCGF59JwZNDrXUjtad3LEbdiAAtuO7akzMRkRPpAFrRdRc2rluSEP60TG1hwOfX2Mmhf5HZ3ZbR8QT80ZjALQf0ZBz3x61WNPeNu1/qLOeFIXU7uqvXitsteVd20BJCCTjA9hn2rvRdLvbkbVWgEQPDO2wkxgeWWY7gCAAO8kCTRDRWbmwL4yplmL7puAAQoRFJMFgBukDFUbKXdRcChmuMAJ8Q/KASwEyQF5bnsx96m4PFggC6teQQ0upVrLE3QzlWhRb2wv9oxCwIgChWg0AFoo52wJkAA7sbhuXLHy4DGBBjmiPTOl/0qKjI1qyzMzHcrAj58BdqmMDJO70k1WFu6rZIdiSWYliTEgk7Z9fahCDpvNFMpRVh9Pa23TsuXpEqXthCsDAhpnaQMVd0qPduJuN91LM3mdYLZIJRSd+VJGJmfWqrW7pM/mxE5EntGJbkx6Vb0TPbcPcuthbjAKTmLbP8ANuwRPMHNO535XAoJao4a9aZSNRvW4EPZdu9V8i+HtGxfvAHaMRe0v2e2v/SBNxPMdt22bcNJhik7WyoiT3mDihXTtcobxmtNeO9HWJOQSx3EybgJ5xMgZ9QtzXb2a4QcvuY527i0gHse2J7UlPkGTWpprdwJ8sBbmwG2C25gDIYrulhIyYzP1FVOn6lmtLJyQpMyWaR3x7Cqb61rpZjt8sTCC3ywyIPr69p9qh0F5lC7RBACmfXZtMCDnzfujOa0Tkm/gJWaWYUW+IQDBwTycbipIxgZA294nvUdu8wXdauFbkQFXduIySdzYIPBEzUVxkTYS/m2ruUkhcg9++YOM4/HpVUNkkBVguFLEENmFkbu45ANLNWAtSTQajWFpbxBAIQpd2ETMmQwjtPrFQ9Z8fw1Ls/lYbSzliDJIiCSD3xXZuoWQw0GNw8S8yjjLFQpA7woPHeo+sC3sJturBHWCq3yIYHBN0CBzzBNRU+Fvl+SskrZN+v4M9qH3vuMZJYjCieTjAE+g9ce3Y1BLzuO30OQFBwCp3CIAEZGK51Ngq4g45BBmFJj1Hf+VS6hbcHzszAgfokMI5+dpiIx600rXJxJOlXgmptufMoceXBMTH6S7ePp247Gupdettbe2LYBI27wLIiB326cMf8Az/eeaF6K/p0tqSHN0XVYFQgTwxtkMSm/f83GOKJXfidjbu22WztK7F2WLFt5OJa54BZiBM+ZSZwahOOJ3tcpGVlYz+mshp8wBHG6Qpye/IbiB3k8RnV/Dig2yrkAQwCs5WHM7TBBBnie08ryMtpAp5x5uRkxPYYEcTWq1llNoNshSCpdSskvtIJ3/or7REx6TTVLP4WGknqT6qx4d5xAtTaI2seCtm55kIaHWGJko2GGSTJk6siBtMEZnjUvJZQsSqnasMQQDuAwOM8wBNv4g1Fu5Au3EXw3aFJVd6oyqdo8paFXMdhV/p9zeyDykHUXCS22AqhnYjE7tuQVMngbpipKMo/E+BfGpZIGdPulbdvYxA+zXG2keSfHugErM+uR6e9DtdoB4uCqxbS6xUKVhgpJAJEjzDmiv5NPkFva/wD0O7sVG3khr15xsIgtEwYyDyBVPUWJa4QZP2K0c8ny2uD3rTGq7WvkQlTTWmZSt9I2t/2jDkEWlZWHsd8EfSi1i9etklTdUAgHaioPTMscds1W61/UOnz+rqf99S1/9N1L+83/ALxKrvVbQlu3F5Pl9Lmk0/xncLr9oUXTE5IS6VAYSrbhuwWyGWRIihPWNXafT3ntOCrxIKtuDBgYJZ2iJ7czzQ1h+d0v+zcfddqx0a6ydN1cY3EKRiIOz/QqEkv4ovGpJq0nzz46ArSoHfev5rb4e3aJhgBJ2sSTkT354q3perPYulx4NwlGQh7TBfNEtsUAb/KM+1QdFtgoZ/W/kKutZkwf9f5U14rVEFBtXFqvirUXlRWZSttSqqiMvIAklYLHAOTyKt63r/jbC63d4UhyFUKWLu52icDz8VWXTjBz6nJM+oz+PelqUM+QyIHJ2n8JFXi4PiBRlE1+s6hdfRE7Ctvwjl2KGJtEQqtkvGA5yFwBEnBvBuncVAlctuIjaozsBP4Vtur6ll0dw7maVsJtEbYIQ+cRL/KfTnk1jNLp1febtw2zuUKAjmcwWIRSICziQZI96w0lq1oaa6tK3HiENG6qH27WkY2qVEw23d4gEiYngH8aHNfuz53bEGPEEdsATHDfsPpV6zYthGCu7MYyVNsKPMGy2SYiIHcyRFCXdnOZfOCzHgY4+gH4VojJrQzzzsEtPeZWIXMlQQDj5shR+kc5P14ArSro7igoq21DbsBz5iw9AvmkLnHAoN0/SBdjEy52woGAO4nsZgkx3FEG6yttx5pGIYiPKF5iTtMke+YoureXwlacUl8RotNZSz03UeRLe87G8OJIKZjH17GscLKkkl3lQck25ntnbJPvzV/qvxCDoyBJm5uOHUAbQvzRgzj60I6f1myVK3LSwWU7kCFiBkgBoE/j6EGrShjsr2yFdRJuyuFVspHNxsk5ZPuI3JnPpn6TVbVsq7gh3QtwDzEnc6QIEwBzVxrAIIW0rkHEKjO0ST+jwIOcCFqhp9I1+8bSJ59u7ZgmQfkBE7CSAMQPU1mpa3el9SlXS3Eh6Xojc2jYbgAbbsd926QYbtAG6Y9Jmg9kOJQrgsC3cqVMSpLBZ5Ez396M60XNG4W4WV84U8bkIgwxwRyJ78UNfqeoZBbFy94QIm14lzwwAQxhSYEtLfWrTw/x/HkZld6kt/UNcVFKjcDklnlzOBcVyQSCPb6U+i0pOWIUlyo2Y8wgkHb24MRGDWp0Gq04JBRYCu3nNy6QfLt3FpMCTjHeaYJbe6XUoqorYUQ5hGMop9yOSBzxFRjWV7Gh0ZagHq+n/POQIEtwFUcmIj6Hn0qMiLQE7VNwAMwEAQZkWwf7MgA81b6vpWF55HO5iStnPoR5SfT05qXSdJD6e6JHzEbobaPMyK2Y2gSDwPSM4MpJasEacnJpI60Hw5d1G7wobYqeJtgkbpC4kT8sn071113RMgFq9cRnVmREAAKzO0sBiGYx7SDOKF6zp9/T2gCArlmVgpAPlCyHM/2yNv481QualTbYN8+5CANhlYbd5gZHIxB9zgVFQblfFdeB0nZWasyrphLqpBYMQpUEqTn2E8ia0KfC212liqmQsptA4Ig3LyT3Ek55oXa6dcuuj2rVy9mXW2pdpGZMKwAIIMkETu9KJpodZb1AuNprinxFKo0WsnKy6hQp8vI28dq6rJ3ydhIJcUCVRfKAJu+J5VG1rWztubxCd0g+WIjvmuA1xWuwm6QwaUFwKpIO5SQdhx8wgxOc0STpt63qd7i0pLNKtqrSjzbpBcXS3AOST2mZEzDpx806jRILk/Nd3so7fIrQf20d4vH5hw35gm48hILtAUGbapGFxuQncPK0ExxPcxrNTbLNbUttDKY3AwTMKWA5HChsmM9qyjWvDdl3BsqsgSrAmQy7oZQdoIMAw3aYO06rdZ7qvdYiSx3CJCq4jbGQ24MADxC8AYnVeat3lKPHyB1y/uci4TuXZDKiNuIcqoLCCR5AJzAzEmu9K6n7ILlshVvbSUlXM6dSHO/BKkjEAEKASOahtXgL7NbLSTagz5o8VjJ9z3ya7va+5dew112dvHJlmLc6e27RPqzMfqTXQV2WqaEp0qLogbSh7fgXIv5TafEdtjoWJyu708ynazDFUdZZ3+IAA7NpbYRwxLmFsEg8bx5hEgHHeIq50LqyWNKisCHWwzkhVYlBq7gdV3iFO0NKsGVpAhSJNbVO9q7d1NlUNr7Oio3hjw8pZ8pR9xUFXwre8ExNKsSk0/Jvj7/3kLdYU/UWt6WX0Ggm5at7ReX87cCSTePAIkxGfSueoaFkfXP4ltgzyArsSpOqRoaBgg4jmfxqTqnVgOnaEHf4ji5DApGwXjuBLKXmdsQRiZmrvUesRa1q3LOoYhroDvedLUvqItm2gQAFQVOWO6D2OBKVRPTj3cwtw+S+gJbp48bTzdUldMQAFuncYugQSogEGZP4VHZs+H0u8FJO50LShWMJgZyM809q1eu3bLqHdbek33DLMAsXBLZ4kgVW6PYW5YAZjbBvPKo2yVK2pEGZEes1WKk3a/Ll3k1KKztz+hP0S9Y2EBHZWKTvI3oVRd2x1gMpO7BAgBc96uDpwdvzW5jnyEQ3tGTuohp+kWLBa0xhWJa3cXzkeWGF1cb4nBEEfuqPbGR2znsYHp27UlRONRxzT+RWkr003ZogayV8rCGAYEH1BNM1kQv90fzo9oT4lsK9xCwBP5/KnMBVujKiDmT2HpUOv0GnRttwX7JA+RVVxEn9Kee33VDrFnhks+73/ssqKeafqCvi28/gqiTtZlLxx5LSbd33say+n1B2xuYeYfpALgGMHvk5n99av4h0xubBAaJMEmMpbAwOeDQzS9GQklrbEkRt/td2wIjIgSOBXoUorCjDtF3VYNs6kziSOJnGPeSKPdP0RdR4IHiFjbS3tFxnwS3zKQD74ifpMD6RUQ+EMAZc+YTEbFiZ5HE1O+iL7Ea4q3LSsWVtwbA3so2rJICmZiJ4ENQrTUE0rd/E6jTcndh8/CGrXa9xFO0DLjZtmYjIAEk4gUBu6NASuzdDHzK+OcRsxAj99El+HkKoWvqbl5TsQW7vlMEHzGASsGe0g59bWlTw7KoCWCCJwN0feQPxNT2Stik1lpwTX1bNFegoJXb8/wDhR6yqroflWC1sBYIVQPNwM9z/ADrP9U6V4CI5H9JHA2gRllMcsJUzPfjFavqlzxLSnw90Xjda3uXypbUEhnAIjcyieM1a6lp9+hum/bawLf2e6qr5nfxmZUYkgKghZ7zI+/fUksKlPikvN/8ATHhWaXAxGr6qwRVH6Ruhl5lWZSCPT0x6GpuhanYpYKGJ3CW7S36I3KQcDM1V6xod93dZV3ELuO0k74hpgY7fea56R05rqDalxzJ+RC2PuB7Sazt4Fa40Xildl7qmndm8TwwykS2Qq5ULICOTjHBqTRdEuXApVe8Dd5ZIEwByflPatB8WDQixYt6W6XYW0W8fOVMAGFVoAUMpOBzFRfD+ospcm75Qq/IwdpLAEOQZAkHAjjiAa1KlGU0pP1yJKbSbSKPxH0XwraMXg3EDMowvnc/eTuB54gc0L6PrWOqQQGHmBUwN0qRGQTmewP0rjU6q7ettcZz4akoswQMl1UDBjJyAa4bThVbzKSYjzBeRJIBEyOM/geahhVrS1KKUr3jcJai8pdvEDFxxLzIZXMweIOzHfNaLpxUoxUgBrpO2NpE3CYXaQBgnAmAp9jWK6fopb57YmAslmlpgLIHJn6Y++tZpwbdxbLKVYN4hHl2KCSAJgEn1JEGJ9ZxbTFvQ9HY3Zty7yK8ttn06mGNw3lm8GdFuG2pRiLhIjdg+kz2oT1jopRyts23BdmRbZDfKoJBOSIHaTNd9SvlTYcQGFy5EAfqIB8pz+yqtzqJUgHzCWJEESCoDedmJXtx6ZqtOo92oeZnrQTnKfkUuo/mroKkhHG5dpgMjCVBENwcQQYIP1qhcu98ZndheJEDgEfWjNy8i3VtuA6ruCb1mAwDRG9YYEnknParzaLUG2LtiwgRhCg6MPcABAkt4LKJMkebjvQc8NrmbC3kjKLAYQZ9+KI2dG9wsyAEqcIAzMfMB5VCkHn1HeoEuS1qfk3SeQC0jceRGNowRFa/T6FGsMbGqvBhI2K9qwrPz51a+zOAIG4AYUUalRRWZ0IOTyMstnbeUMGVpUEbeGmCCpiDMiO33V6N1SyA6teTzKRuEYuW2CEPIwW2lT6NgmDurz+308+KJkkv3h58wn6n3r2TXdIW9aZXImTsf9Tf59pgH82TJJk7fmn5qwbXUUXHz+xroRaUrrkYI9Ou7jctqCrLJC7QwtW7hLllmQu0c/XM1X1Wk2Lo2/wC9Zrm2MJFlU2g7iWHkmTHP30d1uq1Ks9trO7apTyKpZSyjczWzKoAu071CkyfNPAG3ak6ZBbZbniOrCS7Pd+zpHl/ROVXbnInMxTUJtvO3kVrRWEG6XUwqMo27dC0fpjcNS+YbBkyYOMxxXX257V57ixjRaZtpA2N5dPhk4K+YiPenS4LdsHv9k81kztYfaHkkz6zjtIINTa25aezdK7pGmshZIwhGmkODkHEhgYOcA5O2TWjWRiXO5c6lrdIdNomuWby7lueFbsXQEQG4Q4LXFZjLCY9DzUnUdZqNRZ1YvX21ShnFvTJcZrlrZf2i4yBCFQRxMkEcTNQ67Qqml6e7kXLaLcQbbgtkvcukoQpG4gQZxAMA1Ua69v7ayl7ZN1wGTxQxBvrMQQpBjsZ9cRWXBF5x1T458fVd5eV+PJf+fQr2rrWtVpgVyumUsjgwwVLjFXWRKmMg0KvanfZUhVG+/eO1RtUblswFHYCififn7TMzMTpjBMEkeDd5kkgxFA7h/wCjW/8AFvfwWa1QWd371M8slZe9DWfC15Us3Jti7b3gXdwPlMHaVcZQkbo7GryOrOT5jjGQrrzEdm5/YKH/AAQ97ZcaywLKRNuRuuJGfIcOMZHPmxV7qWk2tIKMpBO638o5ncDlWHFZKtnUa9+/qbaDtTQ7qygrkRu3LEEEE8ociMiotXfJbyyogQqsYA5jNX1fbcjVo1wFCk7gGhSoJVx852iMnvJp+r6gX7m8mxcMZZybDkklvMgMT5pkesdqlvLWurl4x4XsZ3rXLfd/DQBuTSpV6dPQ8uv2mbT4b/prP1H8JptL/wDUf3G/31mlSrBU1Zso6xKPxr/TP9D/ADq/0j+rWf7q0qVbNi7AOkP3vfcLrP8AWvvb+NaXQf6C7/tWn/eKVKtL7NPxj9UYaekvB/QzvxVy/wDj3/3ioukf0Y/vn91KlSbR2peI+zdryGv8j/Xap7fDf+H9xpUqmGH3+wl/6uP+L/8A1VEc/j/OlSqtXh4CUtWTaX+ltf4ifxUd6P8A9Zr9bn+9alSrFV0fgz0oar/KP0ZJ8X/Pa/v3P92lZ3X/ADr/AHT/AAClSrtm7MSe19qfivoiz1j+tp9V/gWivVf6o39xf4mpUqeWsSNP+Rjl+atZ0n+qXP8AHH8D0qVNX7PmiWy/ueoU6f8AIn1X+Gt/qf0/8V/94lKlXjbR+5HzPTh2H4gb4w+W19H/AILdY3pf9NpP9oP/ALazT0q1bJp6k6/7a8Sv13+sX/8AC1H/AOwuVW6P/Wv/ALax/BYp6Veh/B+Bgl2ghq/6ho/9nb/3IrUfHXf+9Z/it0qVeXW/fh4y+xvh+3P/AAX0MF1L+uj/AArv8F6glz+rJ/i3f4LNKlXqx4e+Z5k/fyDvwV86f41v+VaS3/W3/wAM/wAQpUqwbV234P7Hp7J2F4r7lm5/1Zb/AL6/7q5We1fzfcv7hSpUtD+Xix58PBf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data:image/jpeg;base64,/9j/4AAQSkZJRgABAQAAAQABAAD/2wCEAAkGBhQREBUUEhQVFBUUFhQWFBQUFxYUFRcVFRUXFxUYFRYXHSYfFxkjGRQYHy8gJSgpLCwtGB4xNTAqNiYrLCkBCQoKDgwOGg8PGikkHyQqLCwpLCktLyksLS8sLyosKSwpLDAsLCwsKSwsKSksKiwsKSwsLCwsKSkpLywsLCksLP/AABEIALEBHAMBIgACEQEDEQH/xAAbAAABBQEBAAAAAAAAAAAAAAAFAAEDBAYCB//EAEoQAAIBAwMCBAMDCAcDCwUAAAECEQADIQQSMQVBEyJRYQYycRSBkRUjQlKhsbLBMzRicnPR8HSz4QcWJDVDU4KSorTxRISTtdL/xAAaAQADAQEBAQAAAAAAAAAAAAABAgMEAAUG/8QANBEAAgECAwQIBQQDAQAAAAAAAAECAxESITEEE0FRBRQyYXGBkfAiobHB4RUzQlJy0fGy/9oADAMBAAIRAxEAPwDD01dRSivbuYTilXUU0VxxzSrqKaKIDmmrqKUVwTmmiuop4rjjmKau4pRQOOYpRXW2nigE5iniuopRXXOOYpRXUUooXDYaKUU9KuudYaKVKlQuEVKmpUtw2HpqVKaFxrD0q5mlQuGx1TTTUqFw2HpU1Khc6w80qanoXOsNSFKnFC4bE5FNtqbZTbK0XM5FtpttTbKbZROIdtLbU2yl4dG5xBtpban8Ol4dccQbafbU3h0/h11ziDZS21P4dPsoXOINtLbU2ylsoXDYhilFS7abbQuGxFFKKk2022hcNiOKaKk2022hcNiOKVdlabbQuNY4pV3tpttLcNjmmrvbS20uIaxxSrvZS2UMQbHFPFd7aW2lxBscRSrvZS2UMQcJxSipNlLZQxHYSOKQFSbKQShiDhCHh0vDq34VLwq04jJYp+HT+FVzwacWabEGxS8Kn8Gros10LFdiOwlEWaXg0QGnp/s9djOwg7waXg0S+zU32ahiDhB3g03hUR+z032ehiDhB3hUvCoh9mpfZq7EHCDvCpvCol9lpfZaGIOEGeFTG1RP7LTHS0MQ2AF+FS8Kif2Sm+x0uIbADPCpjaop9jpfY6VzGwArwqXg0V+xUvsVLjG3YK8KnFmio0NP9ipXNDKmCfBpeDRf7D7U32GkdRD7tgnwaXg0W+w0vsVI6iGVJgrwaXg0W+w0vsVK6qDumCfBpeFRX7FTfYqTeoO5YLNqkLdEzoqQ0dDeoO5Zb8Ol4dWdlLZVd+Q6uyuLddi1Uuw/6NSKPb91DrAersiFiu109TpUyAUOsoPVmVhpq6Gmq8qCuwgodaQerMH/AGam+zUTFquhp6XrSD1Zgr7LTfZsgepj9hP8qL/Z6p6xdt2xxBczPMbGXGfVwaC2tPQL2drNkH2GnGho0lgGp00oqb26K4llsbfAADp9OOm1pF0YqZdIKR9IRRRbFzMuOme1P+S/atYukWuxpV9KR9IxG6rFGR/JPtT/AJI9q140w9Kf7MPSpvpGIy2eJkB0j2p/yP7Vrvsw9KX2UVN9IobcwMj+R/al+Sa1x0grhtIKm+kVzGVKBmdP0fcs+7D8DFdnovtWi6TYGxva7dH/AKzVs6UUsukLPUCjAyH5H9qX5H9q1h0wrg6apPpBcyijAyp6R7U35K9q1B0wrg6cVJ9ILmOoQMz+SvamPS60hsCufBFTfSHeUUIGbPTPauT0v2rSG2K4ZBS/qAypwM4eme1Jeme1aBlFcgCh18bcxMP46+g/Cl9rFCxr0P6Qrk9QT1FfVugmeNv2gv8Abaf7eKCnXp61x9tQ9/2GpvZkOtqtwDw6kK6TqwrO/a1nn7u9dC97H7gaR7NHmOtrfI0g6wPenPWfp94P8jWa+0fX8DTfax60vVFzG633Gpt/ECjk/gDU6fEVv1P4GsiNV7ml+UB+t3j76R7FF8X6/gZbbbgvT8m0Trts9/2H/Ks917q1h9TY/wClvb2MwuhbRcWwIZGyPMWMTHED0oU3VwBMk8+wxP38x271mNd1YtdaQOTB2g84yCPNilhsbhLEm/fkGttlKpHDLLwX58z2Wx1ZCoIYEEAj3B9jmpU6uPRv/Ka88tdTAtpPOxDAA7gD99SjqhHB4BPI7GDGf9QayvoyT4mtdIUeKPRB1YV2OsD1rzhersRgsfpn9xrk9Wf1aoPomp/YfruyvVM9LHWx60466PavMT1h/U1x+WnJgE/Wovomr/YPWtkfBnqY68Kf8vCvK/y08xuM+ntT/lt85OMcHnmpPoir/YPWNk7z1T8uin/Lo9a8p/L7/rfjS/L7/rD8RU30PW/sFVtjfM9V/LY9aY9ZHrXmFvrF08Ff/Mn+ddjqt08QfoVPafX2qf6TV/svUpj2Tv8AQ9F6V1qBck/9td/DdVz8uD1ryTQdcuw2CJdznjJg5HvirJ63d9D+Bo1Oiark3cSEtkkr3foeonrnvXDda9xXl69dukxBJ9gTXB6/cngn/wAJ/wAqn+kVeY6lsnP5HqB6uPWovyuN3Pb+deW3/illGZ9OKr/87TMz2/4066GrB32xr+R60err61w/WFHJA++vLE+KSe/tXf8Azlb1rv0aqMq+x/2PTfysp4P7a4bqg9a8zb4jb9auD8QMf0j90f5Uy6GqB6zsi4npZ6kPWmHUxXmR64367fjSHxA36xpv0eYeubLzKhuzAGDyQ0xOflnIBAHM59BxLp7wjOSRnt2Oc8ZH/wAdqN0bVkuoAKzblQxnbxOfXt6c1BYG/aFaSSBwRyfU98cV9pdNZs+Ru1LQKHUgvuIiSZVYAB7GM4E+s+szNV9RqhzKQJON+BxmREcf5+tW7bAbytIUCZAGYJMCZPHMVFrtWwXy7kDyrQWhlwdreuQDH/ClaWqA5vjYIN1PeBIDMsQxB+VR8v0zz2rm3dzB/GCfvAkf5VSHUbt4r4juwUQC7M0DG7bny4ABiptM6hWO5u4grAI24OWnvXQ0zA53ZaXqDJyFJ74U/MOBjH3evNO/USykT/ZgAwAeckYH0/8AkXZ01x235hu5gLMiATMAZGTFPeuKpVSSSJnYysoHMqwmT/lQ+FnY2gpr9cLYtpadbjHLuqyFkLCwwEsDuEzRO3YF3SWPMBqGu3y6sUQKuwRmZGLXfHpWV0YJbEzOPWZHM/U/jRzUWGPh23G2SDBJkFvmlW48xk/dU0nkrlG8V5WIRdkR6cRn+eOKDaq2N7epJjAj3k+wj8a0F7S7ZdSrEFQQQAZceUCSdwEQYAjFBntDdJGFJBgqrHk+kn0kzH7KtixaEZRsFdOywJMEKAMd49yPurhn3d8+0ce4HfPaq7uAD7cZ/AHucGeO/apk6e7QwZYIBA3Rn6AEU9uJ1ybT63Z74PM88R+IqS11RTO9R/4f+PP41COlttEshI7HKmPWq1+wyCSQYgeXnjk4zwM0LHXLWr6yiOqosqeTMGSYwQeIq3qNZYMiW9NwBk/ScR9ROKzeqHmEiCBxmex+6pPFPYGDxJJ+sxk/hS4U9TsYZXT2CCRdYeogz98Ypl6dbMAXAsxBIMEkcR24/bVNtC5GQm3MYYEzJ5IM/fQ7WaVrdxciGggLMcxBwKlji3kyrhKKu0HB0o+KyrcVmUTEw2RzEf2gPvrMuxdizbiWMlucnP7TW7f/AJPdSdKdaWseH4bXT+cJuGRJlYjdg4rF29oWNzD1EAA8YPm9v2cUU080Sk7hjo2muXFko77dqR5QQAPLG4fXtQ7XdSZLjrtAIlc8jt2++rvRuqeA8/OpncouFSTxznvB78ULuo9+47EbnPpjM+gHp9KW1n3DuXwpLUsW+vt/2qm5MnLspyBEH7h+FWdHqHcSA0SO7doPMjsaR6dpza87XRe2cbVCBlwFOZggcxz+NT9E6l4G/wAgIJEk44Bj6Y+tG3IEW75kQ8QyMwpzOIJ9z3n3qFuoOMb37TDGMcTn3/fWiv8AWhuB2ShWXhSGz8nMCI+o9651VjSqRuVQYnkMImP0CR61yz1RR9zMpr9S5UDc0E8Sfuqgwj0z75/AcGi2v2kBlVVG4x4ZYvABiZ4HGR/KqduxMSkCRmH4xnn2/wDVRyRGSbZc6R1NrcmFY4OR+Of5V1d15PIH1GP3Vf8AhnoK31uTIKlIgcTun9woinwQM/nfpKj/ADpPgTu9S8VVcUloAtLrRBJVWjgOds/dInjgV1c6wpAHhWxHJ82T9xxRofBLnAZfrJmMexFSdM+Ed82xctnxC9tWNxQN6idsk+VvY0s3CKxDLeaAO11RYzatx6wZ47AEfXmq321fQe8ARz6kn/X4k9/zTe1cthWV5c4LKwUhWkkeoAPNGl/5I+fziP7i5bA49qzvaqEc29QtVdGjHdT0AKG75T8oILQwwAPKGyIIM+sjtJbS6+ypPh23tkEElrqvkEyFConM/wCprrqxWGGxNwW3LncbgA2ACAYUeaMqOBkk1BpBtQ+cfJcAhCT8wGCcifXtWqCuiE3abLNphzbFolUl0uk5IJI2weYMRI/bRvUfD+quLtK2AobhRtyZPPhyYGMk+lZbpglm/vgn1ic4j3r0np/XbV9tqeIDyN6BR8vYz7en7xUdoqVIu8UGEYtZmc6b8OPdlnFpVJKyq5JBI4CgRI9RQiz01d1wMcIHZQCNpYGADPbjFbzpeoVLXnAWC0mZGHIYk8ZImPfvXmOpvMzuFPzlsAHiSY9/20dnqTqSeLQeooxissyTRWQWMggAdpIzEcnP4/jVZ2DHJj5cRMkCBxgf8a66ZcZ7qgmRuSVyAw3qIO3gZ9quXgWtCc7HWMT5SYiYkAE/fPtWkz6ofTRvkAAHMSTGExJyaNXel3X2NbAjZb2kTuBAWTjHMc+lD1t+fK7c5UA+XCYAYzj3Nb3oWhm1YYFZ8mW2eVZiSNpI49eTUK1bdRUi9OOJNGJZ7SrcCNe3bjvFzw9shufLywPrjmqi6SRMY9hIiY9QAMZPt2qR7e1ry8MHuSGk+VTMyRk/TNUb94QIHKqPKWkFRBmZ7gGMgdq00krXzzJ1JXtoXPCJPkEn1gRAwBznMCAaIaJZVSxMnwoOWnCjMexmc8UG095m2z6N8x7iPlAEj0+p7ZNHbSAW0GG/ox5XiPKG3Rt+Xt+PEU09MhYaitKF2jyHgHYu9iDOZYBdoIHJB85xyBQv2ZG6LjgDzGO5hm+UnEyeeB7RRXCEhIbcACLdxoUbgYJe2Mbo/wCHepf1ZsgshVTctshgSVViAVYNiSARgmJPB4jG+qQzXC4Pu6hShDIGbG1j8ygbokj5vvmqK5RiFysHHO3O4mBETFMwhgO2f3V1J2+VSzEkDyhoEebBBzmZBxn1EUfcIFrGpRwNlxF4kXGC8DPPf6TQ7V3m8QPcO5UaF2vBjdIIMe2MemKoafRN3EexwY+8VfCLcTa1wKVjytA4nuY9eRNThStK5apXdSNglpbttQwKC4sMArMqPBOSGC5iOQe9dajW6W4oHgtiDC3ELEnBlvCBj2IPAg+tHwwPKGW4efzZ7AGTH3dqr+IIB2sSrS2TBXGDB9jxH1qkorSxFSLt3SWwQ1tSqwY3ulxsDJhQuI7R+NUtRa8HayM3mEg7doOeDnsZ/Z7U9rqKmQIUH3niP1jOY/bS1tydhB3IN21SZGSCQFxgxmAP21NJodtPQ713XHvPvcIzQMztwOBCkRU3TtTvf5QX5Ci5E7FJk7leYiIEH+XfRfhN9XdKW2trFvxJZoWF2BjI3ZlvXseOKI6D4bNq7prnjWna+W8qMTcUlCfPuAEkmMH1rPOvT7F8/f8AorGnOXxGg6T8W6jVMulupbFu/ato5CkMLNlTcRRDRAnnHPAqpodVobenUamwHf8AOMSXdCQp2jgwOewkwaKfDXSo1Ntogpp33AjIiwV8zd8kULv9PW+QWYCFPl8wkeNcLZggZ9fbkms8NoW8fJJfctu7R99xjdXtYjaOZBkxyzkQ5nsVEn6e9QtpWEebiIAOMfvNFNX0B0Aa0CwJYSj22UZjkMeTU3TbRJuBoV1tsSp2xJESCJ+sD17RW/eQauszOqcr2ZW6ZdCAl5kiV+bOTMsrAqBzwZ9uaKL8Umc21MgMoBuYBycFjIgH6RNVOp9HvaV08XytDgBXBK4HJWQMOP8AhRJrQFkvb1CKgVhdZyPEYEDeqJyfMVBA/WHaYnijKzWaZWCcQl+UfMm1rJDNAm4RHHovv6fvrB6gEnUE58/Y/wBoxkjgVIdWmQBu4gqo4Ez5Qff07Ch9x4Jg89j9e4IiqRptasnVqxloiO1bOYnygkkTj/Lmrg+INQAAt11AAEKxAx3gd656drQu/cqsGWIyIGZ2wQAfqD2xUGuZS52AqsnaO+2TG7PzREximcU9UZ07aBbU3muAhMiFxAJx5SZJwYMfjHemsqyWiJZWC3AxkjG4Aj1mQaLWOn/my20kBUZjsS0ZcYHhqpGDjn3wTUF3T3XW4VtSPOCQgeGLbgJImfKf9GpxknoXlBrN8SH4e6PcuIWS2zliTKsRABAzAP6X+syNDovh29YYOQlsg4NzU2zsIMSys04444zxWasWH8ESpwjEypxBbgxjmrdvpu7ayqbhYuCEGRAQKOMEyQMR2HBhpuWl16fkEbcgtrdO1u6ty0+1HYjyltwCArcPmHlkt+jmD24qTpPS9OrvevKDaSzeCZEtqGU+EIJ3GBuPcSBNS/EFsItgQBi7IkN+kJyMVnuqahptqpIBJJzAmIH0OTn6+lZqblKFk+75lJYUncBdKlbygqJ3IPNI2nepntGMZxBNErWm22mB5BtgjPzeKJ59sfUffRPp3SANrtDYL7TO0ESPMCAZEA8kcc0I0d0s21pMkFsSYDSDP1gffWpPE8iCVlmEbVvI/wBfoJRv4e6r4Ul2UIpEeTd+l3LDJmPWI96CWRxzwJ//ABL/ADqU2fDdkuLDDDq6xBDkkHv+6hOKlBxY8JWlkW9Lb8RoYBVbcfH3eYq1wmSrNBbYYAgce9N8R/C9uxeXbce5NtXcsuzzu0AKOwjafx5iq1nXMoBRTKgG20iEHOBtzEkgzjGKl1uov6ghrlySCdpM5jkcTkmB25mO9YJKOQJSvkyhr+nkSpIUgsSoGZAJAkc5HE95q9p+nP4KMs7CqMrEEbwoCkpPzZP7D6V2mgL7rgbyqB4mSQpK7RiflgR34iiXRdCPs3n8ENFsDchN0NtWQJQgyBAziW4nM3NpDbtfUDrongEBgMT5QOD380kbhH3T7VW6no2CQ24tgGF8vzjIIbMgnsO3M4PPr7ghVa0gkH82LNsHeIIZVieBgjlR6CqWp6tdLi65FwwJA2AEHcpJVQFyCRMSZ570rlPXIXDHTMDHod0LbuOAoJbbMiRGCDxBnnj8ahOjefLKOr+TkHcvMEcQADP1+tej/DO3UWLi3bJDLtNvf5Qyqbm7ZJ8zLn1GIwaAfFemuqwCDawuMUKnLKES4Cn62Z4mYHes0NqvUwvU1SoLdYkZvVapHIdmK3QYPlO24RidgM2z2I4P7Kh6vpyHA1Re24UEL4RDbTkE7iDEcVZu6qzqCvjNcVoIDKUg8Ru8Rgo75BntBwavr8KWSJu3wSIJbx1I2Rgytt8T34rXPaLP4kYVDkAdDfs2rgdLlyQCB+bXkiP+8FFbl5L1p7qpdHhgC5dXw0yeNyF/MCT7/fXWo6LYtW5W4jsbgWFY3IDACIfSqNwBn5u4xVkdN0aMrXLirvtjejfaQSxIJIK6YAAFThSf7xjJ601H4V8m/v8AM7dLiZpLascm324Dd/UAwCO9E7XT/JuENbU4ZTDDnlMsqyYkiDjNUdVYTxG8JVZA7bQpuNKz5SwMMMH2zRbSdOm0vkOS54fcu1oYekAz6nGaSc8sylJZ6A/QaMi4FRpLoYlSTmJELJnB4zxweDfSSNPetvcfAfa1sK4ufKQCPFBUDzTkdvoah01idRCqpQWwStwrlgr98NBIMheFOeN1T6uwUadikvdZFCxhluFoDMAAIgcmP21CXxOxqglFX5eJd6h8Qm2d2mbzMjpdLAbSrkfLzDY5iDPFZH7fqZ2rccmJiRPMc9zJOOeaKXNDqHU7bawdpDAoTAk8h4zPYdh98Wn6c91t9or5QAoFxFIIj51APdZiM8z664bLKOUYWuZqtfePE5HXS3W7bKXXKupMkhYIZWCyTwQwE4GPeCL3TNBaF/bauLdY2yuFKrJKZ3MxBPM8DGPSiPw1btaS1dTUhQ9x7RtuVt3QAq3dwJYHYJZTMfurTdM6GGRrtsIwMpbNvw2UkgMcWRI4/RBGWnNZa6nTm4tP35GrZ4RqJNtfcy3xn8PMp3l7l53IYkiRtIAlmgAQF7+vPFZrqehCq7Wl/N+WNzKW2loG4K3zSDIzH3gn1bqtgi22wOjFCDsPiq0TuAC8EgckA9qwvWrxNi7O8AhRCq9tRDAeZICyZJ9zNSo1JqKTXcWr0ad21yuZi5o0XcJIICSGheUUkwZB5aMjgHHFQrcZGi3cYgrBPmXlRuHlOQCTnvE94q/qGOoe49vyAW7IKsykkLbRDEAA/LMATn76fW65L120Vk7bFm0d0/NbQKY3M/l9Pl+i8VrjJ3S9TymkXNbp9SAni3GS3esiLpOp2NsAYzOS4JCGBtBbHrUnX/hLwnQb2M21aSqjkkfou3p61f8AihtQ1vTi9Y8JUtxaYkkOCiEES0fKV49fuBL4o6ldN1ZSydqFRNpd0JcuKN24TMDuF+gp87X1FjnJIDafQRauAvcg/ZlCyQ0MWyZHMLiDwfwhu3ryNtWNqiIJIMR3/HNFW6Rct2mJtKUthz4jKgLAEL4iDdO784CDnPfBoE+uJZsHEDEHBQL+P+ftSQeFtJ+hok8S0D3S3uXrJDFT4UuZUXclSfKHBCGF59JwZNDrXUjtad3LEbdiAAtuO7akzMRkRPpAFrRdRc2rluSEP60TG1hwOfX2Mmhf5HZ3ZbR8QT80ZjALQf0ZBz3x61WNPeNu1/qLOeFIXU7uqvXitsteVd20BJCCTjA9hn2rvRdLvbkbVWgEQPDO2wkxgeWWY7gCAAO8kCTRDRWbmwL4yplmL7puAAQoRFJMFgBukDFUbKXdRcChmuMAJ8Q/KASwEyQF5bnsx96m4PFggC6teQQ0upVrLE3QzlWhRb2wv9oxCwIgChWg0AFoo52wJkAA7sbhuXLHy4DGBBjmiPTOl/0qKjI1qyzMzHcrAj58BdqmMDJO70k1WFu6rZIdiSWYliTEgk7Z9fahCDpvNFMpRVh9Pa23TsuXpEqXthCsDAhpnaQMVd0qPduJuN91LM3mdYLZIJRSd+VJGJmfWqrW7pM/mxE5EntGJbkx6Vb0TPbcPcuthbjAKTmLbP8ANuwRPMHNO535XAoJao4a9aZSNRvW4EPZdu9V8i+HtGxfvAHaMRe0v2e2v/SBNxPMdt22bcNJhik7WyoiT3mDihXTtcobxmtNeO9HWJOQSx3EybgJ5xMgZ9QtzXb2a4QcvuY527i0gHse2J7UlPkGTWpprdwJ8sBbmwG2C25gDIYrulhIyYzP1FVOn6lmtLJyQpMyWaR3x7Cqb61rpZjt8sTCC3ywyIPr69p9qh0F5lC7RBACmfXZtMCDnzfujOa0Tkm/gJWaWYUW+IQDBwTycbipIxgZA294nvUdu8wXdauFbkQFXduIySdzYIPBEzUVxkTYS/m2ruUkhcg9++YOM4/HpVUNkkBVguFLEENmFkbu45ANLNWAtSTQajWFpbxBAIQpd2ETMmQwjtPrFQ9Z8fw1Ls/lYbSzliDJIiCSD3xXZuoWQw0GNw8S8yjjLFQpA7woPHeo+sC3sJturBHWCq3yIYHBN0CBzzBNRU+Fvl+SskrZN+v4M9qH3vuMZJYjCieTjAE+g9ce3Y1BLzuO30OQFBwCp3CIAEZGK51Ngq4g45BBmFJj1Hf+VS6hbcHzszAgfokMI5+dpiIx600rXJxJOlXgmptufMoceXBMTH6S7ePp247Gupdettbe2LYBI27wLIiB326cMf8Az/eeaF6K/p0tqSHN0XVYFQgTwxtkMSm/f83GOKJXfidjbu22WztK7F2WLFt5OJa54BZiBM+ZSZwahOOJ3tcpGVlYz+mshp8wBHG6Qpye/IbiB3k8RnV/Dig2yrkAQwCs5WHM7TBBBnie08ryMtpAp5x5uRkxPYYEcTWq1llNoNshSCpdSskvtIJ3/or7REx6TTVLP4WGknqT6qx4d5xAtTaI2seCtm55kIaHWGJko2GGSTJk6siBtMEZnjUvJZQsSqnasMQQDuAwOM8wBNv4g1Fu5Au3EXw3aFJVd6oyqdo8paFXMdhV/p9zeyDykHUXCS22AqhnYjE7tuQVMngbpipKMo/E+BfGpZIGdPulbdvYxA+zXG2keSfHugErM+uR6e9DtdoB4uCqxbS6xUKVhgpJAJEjzDmiv5NPkFva/wD0O7sVG3khr15xsIgtEwYyDyBVPUWJa4QZP2K0c8ny2uD3rTGq7WvkQlTTWmZSt9I2t/2jDkEWlZWHsd8EfSi1i9etklTdUAgHaioPTMscds1W61/UOnz+rqf99S1/9N1L+83/ALxKrvVbQlu3F5Pl9Lmk0/xncLr9oUXTE5IS6VAYSrbhuwWyGWRIihPWNXafT3ntOCrxIKtuDBgYJZ2iJ7czzQ1h+d0v+zcfddqx0a6ydN1cY3EKRiIOz/QqEkv4ovGpJq0nzz46ArSoHfev5rb4e3aJhgBJ2sSTkT354q3perPYulx4NwlGQh7TBfNEtsUAb/KM+1QdFtgoZ/W/kKutZkwf9f5U14rVEFBtXFqvirUXlRWZSttSqqiMvIAklYLHAOTyKt63r/jbC63d4UhyFUKWLu52icDz8VWXTjBz6nJM+oz+PelqUM+QyIHJ2n8JFXi4PiBRlE1+s6hdfRE7Ctvwjl2KGJtEQqtkvGA5yFwBEnBvBuncVAlctuIjaozsBP4Vtur6ll0dw7maVsJtEbYIQ+cRL/KfTnk1jNLp1febtw2zuUKAjmcwWIRSICziQZI96w0lq1oaa6tK3HiENG6qH27WkY2qVEw23d4gEiYngH8aHNfuz53bEGPEEdsATHDfsPpV6zYthGCu7MYyVNsKPMGy2SYiIHcyRFCXdnOZfOCzHgY4+gH4VojJrQzzzsEtPeZWIXMlQQDj5shR+kc5P14ArSro7igoq21DbsBz5iw9AvmkLnHAoN0/SBdjEy52woGAO4nsZgkx3FEG6yttx5pGIYiPKF5iTtMke+YoureXwlacUl8RotNZSz03UeRLe87G8OJIKZjH17GscLKkkl3lQck25ntnbJPvzV/qvxCDoyBJm5uOHUAbQvzRgzj60I6f1myVK3LSwWU7kCFiBkgBoE/j6EGrShjsr2yFdRJuyuFVspHNxsk5ZPuI3JnPpn6TVbVsq7gh3QtwDzEnc6QIEwBzVxrAIIW0rkHEKjO0ST+jwIOcCFqhp9I1+8bSJ59u7ZgmQfkBE7CSAMQPU1mpa3el9SlXS3Eh6Xojc2jYbgAbbsd926QYbtAG6Y9Jmg9kOJQrgsC3cqVMSpLBZ5Ez396M60XNG4W4WV84U8bkIgwxwRyJ78UNfqeoZBbFy94QIm14lzwwAQxhSYEtLfWrTw/x/HkZld6kt/UNcVFKjcDklnlzOBcVyQSCPb6U+i0pOWIUlyo2Y8wgkHb24MRGDWp0Gq04JBRYCu3nNy6QfLt3FpMCTjHeaYJbe6XUoqorYUQ5hGMop9yOSBzxFRjWV7Gh0ZagHq+n/POQIEtwFUcmIj6Hn0qMiLQE7VNwAMwEAQZkWwf7MgA81b6vpWF55HO5iStnPoR5SfT05qXSdJD6e6JHzEbobaPMyK2Y2gSDwPSM4MpJasEacnJpI60Hw5d1G7wobYqeJtgkbpC4kT8sn071113RMgFq9cRnVmREAAKzO0sBiGYx7SDOKF6zp9/T2gCArlmVgpAPlCyHM/2yNv481QualTbYN8+5CANhlYbd5gZHIxB9zgVFQblfFdeB0nZWasyrphLqpBYMQpUEqTn2E8ia0KfC212liqmQsptA4Ig3LyT3Ek55oXa6dcuuj2rVy9mXW2pdpGZMKwAIIMkETu9KJpodZb1AuNprinxFKo0WsnKy6hQp8vI28dq6rJ3ydhIJcUCVRfKAJu+J5VG1rWztubxCd0g+WIjvmuA1xWuwm6QwaUFwKpIO5SQdhx8wgxOc0STpt63qd7i0pLNKtqrSjzbpBcXS3AOST2mZEzDpx806jRILk/Nd3so7fIrQf20d4vH5hw35gm48hILtAUGbapGFxuQncPK0ExxPcxrNTbLNbUttDKY3AwTMKWA5HChsmM9qyjWvDdl3BsqsgSrAmQy7oZQdoIMAw3aYO06rdZ7qvdYiSx3CJCq4jbGQ24MADxC8AYnVeat3lKPHyB1y/uci4TuXZDKiNuIcqoLCCR5AJzAzEmu9K6n7ILlshVvbSUlXM6dSHO/BKkjEAEKASOahtXgL7NbLSTagz5o8VjJ9z3ya7va+5dew112dvHJlmLc6e27RPqzMfqTXQV2WqaEp0qLogbSh7fgXIv5TafEdtjoWJyu708ynazDFUdZZ3+IAA7NpbYRwxLmFsEg8bx5hEgHHeIq50LqyWNKisCHWwzkhVYlBq7gdV3iFO0NKsGVpAhSJNbVO9q7d1NlUNr7Oio3hjw8pZ8pR9xUFXwre8ExNKsSk0/Jvj7/3kLdYU/UWt6WX0Ggm5at7ReX87cCSTePAIkxGfSueoaFkfXP4ltgzyArsSpOqRoaBgg4jmfxqTqnVgOnaEHf4ji5DApGwXjuBLKXmdsQRiZmrvUesRa1q3LOoYhroDvedLUvqItm2gQAFQVOWO6D2OBKVRPTj3cwtw+S+gJbp48bTzdUldMQAFuncYugQSogEGZP4VHZs+H0u8FJO50LShWMJgZyM809q1eu3bLqHdbek33DLMAsXBLZ4kgVW6PYW5YAZjbBvPKo2yVK2pEGZEes1WKk3a/Ll3k1KKztz+hP0S9Y2EBHZWKTvI3oVRd2x1gMpO7BAgBc96uDpwdvzW5jnyEQ3tGTuohp+kWLBa0xhWJa3cXzkeWGF1cb4nBEEfuqPbGR2znsYHp27UlRONRxzT+RWkr003ZogayV8rCGAYEH1BNM1kQv90fzo9oT4lsK9xCwBP5/KnMBVujKiDmT2HpUOv0GnRttwX7JA+RVVxEn9Kee33VDrFnhks+73/ssqKeafqCvi28/gqiTtZlLxx5LSbd33say+n1B2xuYeYfpALgGMHvk5n99av4h0xubBAaJMEmMpbAwOeDQzS9GQklrbEkRt/td2wIjIgSOBXoUorCjDtF3VYNs6kziSOJnGPeSKPdP0RdR4IHiFjbS3tFxnwS3zKQD74ifpMD6RUQ+EMAZc+YTEbFiZ5HE1O+iL7Ea4q3LSsWVtwbA3so2rJICmZiJ4ENQrTUE0rd/E6jTcndh8/CGrXa9xFO0DLjZtmYjIAEk4gUBu6NASuzdDHzK+OcRsxAj99El+HkKoWvqbl5TsQW7vlMEHzGASsGe0g59bWlTw7KoCWCCJwN0feQPxNT2Stik1lpwTX1bNFegoJXb8/wDhR6yqroflWC1sBYIVQPNwM9z/ADrP9U6V4CI5H9JHA2gRllMcsJUzPfjFavqlzxLSnw90Xjda3uXypbUEhnAIjcyieM1a6lp9+hum/bawLf2e6qr5nfxmZUYkgKghZ7zI+/fUksKlPikvN/8ATHhWaXAxGr6qwRVH6Ruhl5lWZSCPT0x6GpuhanYpYKGJ3CW7S36I3KQcDM1V6xod93dZV3ELuO0k74hpgY7fea56R05rqDalxzJ+RC2PuB7Sazt4Fa40Xildl7qmndm8TwwykS2Qq5ULICOTjHBqTRdEuXApVe8Dd5ZIEwByflPatB8WDQixYt6W6XYW0W8fOVMAGFVoAUMpOBzFRfD+ospcm75Qq/IwdpLAEOQZAkHAjjiAa1KlGU0pP1yJKbSbSKPxH0XwraMXg3EDMowvnc/eTuB54gc0L6PrWOqQQGHmBUwN0qRGQTmewP0rjU6q7ettcZz4akoswQMl1UDBjJyAa4bThVbzKSYjzBeRJIBEyOM/geahhVrS1KKUr3jcJai8pdvEDFxxLzIZXMweIOzHfNaLpxUoxUgBrpO2NpE3CYXaQBgnAmAp9jWK6fopb57YmAslmlpgLIHJn6Y++tZpwbdxbLKVYN4hHl2KCSAJgEn1JEGJ9ZxbTFvQ9HY3Zty7yK8ttn06mGNw3lm8GdFuG2pRiLhIjdg+kz2oT1jopRyts23BdmRbZDfKoJBOSIHaTNd9SvlTYcQGFy5EAfqIB8pz+yqtzqJUgHzCWJEESCoDedmJXtx6ZqtOo92oeZnrQTnKfkUuo/mroKkhHG5dpgMjCVBENwcQQYIP1qhcu98ZndheJEDgEfWjNy8i3VtuA6ruCb1mAwDRG9YYEnknParzaLUG2LtiwgRhCg6MPcABAkt4LKJMkebjvQc8NrmbC3kjKLAYQZ9+KI2dG9wsyAEqcIAzMfMB5VCkHn1HeoEuS1qfk3SeQC0jceRGNowRFa/T6FGsMbGqvBhI2K9qwrPz51a+zOAIG4AYUUalRRWZ0IOTyMstnbeUMGVpUEbeGmCCpiDMiO33V6N1SyA6teTzKRuEYuW2CEPIwW2lT6NgmDurz+308+KJkkv3h58wn6n3r2TXdIW9aZXImTsf9Tf59pgH82TJJk7fmn5qwbXUUXHz+xroRaUrrkYI9Ou7jctqCrLJC7QwtW7hLllmQu0c/XM1X1Wk2Lo2/wC9Zrm2MJFlU2g7iWHkmTHP30d1uq1Ks9trO7apTyKpZSyjczWzKoAu071CkyfNPAG3ak6ZBbZbniOrCS7Pd+zpHl/ROVXbnInMxTUJtvO3kVrRWEG6XUwqMo27dC0fpjcNS+YbBkyYOMxxXX257V57ixjRaZtpA2N5dPhk4K+YiPenS4LdsHv9k81kztYfaHkkz6zjtIINTa25aezdK7pGmshZIwhGmkODkHEhgYOcA5O2TWjWRiXO5c6lrdIdNomuWby7lueFbsXQEQG4Q4LXFZjLCY9DzUnUdZqNRZ1YvX21ShnFvTJcZrlrZf2i4yBCFQRxMkEcTNQ67Qqml6e7kXLaLcQbbgtkvcukoQpG4gQZxAMA1Ua69v7ayl7ZN1wGTxQxBvrMQQpBjsZ9cRWXBF5x1T458fVd5eV+PJf+fQr2rrWtVpgVyumUsjgwwVLjFXWRKmMg0KvanfZUhVG+/eO1RtUblswFHYCififn7TMzMTpjBMEkeDd5kkgxFA7h/wCjW/8AFvfwWa1QWd371M8slZe9DWfC15Us3Jti7b3gXdwPlMHaVcZQkbo7GryOrOT5jjGQrrzEdm5/YKH/AAQ97ZcaywLKRNuRuuJGfIcOMZHPmxV7qWk2tIKMpBO638o5ncDlWHFZKtnUa9+/qbaDtTQ7qygrkRu3LEEEE8ociMiotXfJbyyogQqsYA5jNX1fbcjVo1wFCk7gGhSoJVx852iMnvJp+r6gX7m8mxcMZZybDkklvMgMT5pkesdqlvLWurl4x4XsZ3rXLfd/DQBuTSpV6dPQ8uv2mbT4b/prP1H8JptL/wDUf3G/31mlSrBU1Zso6xKPxr/TP9D/ADq/0j+rWf7q0qVbNi7AOkP3vfcLrP8AWvvb+NaXQf6C7/tWn/eKVKtL7NPxj9UYaekvB/QzvxVy/wDj3/3ioukf0Y/vn91KlSbR2peI+zdryGv8j/Xap7fDf+H9xpUqmGH3+wl/6uP+L/8A1VEc/j/OlSqtXh4CUtWTaX+ltf4ifxUd6P8A9Zr9bn+9alSrFV0fgz0oar/KP0ZJ8X/Pa/v3P92lZ3X/ADr/AHT/AAClSrtm7MSe19qfivoiz1j+tp9V/gWivVf6o39xf4mpUqeWsSNP+Rjl+atZ0n+qXP8AHH8D0qVNX7PmiWy/ueoU6f8AIn1X+Gt/qf0/8V/94lKlXjbR+5HzPTh2H4gb4w+W19H/AILdY3pf9NpP9oP/ALazT0q1bJp6k6/7a8Sv13+sX/8AC1H/AOwuVW6P/Wv/ALax/BYp6Veh/B+Bgl2ghq/6ho/9nb/3IrUfHXf+9Z/it0qVeXW/fh4y+xvh+3P/AAX0MF1L+uj/AArv8F6glz+rJ/i3f4LNKlXqx4e+Z5k/fyDvwV86f41v+VaS3/W3/wAM/wAQpUqwbV234P7Hp7J2F4r7lm5/1Zb/AL6/7q5We1fzfcv7hSpUtD+Xix58PBf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data:image/jpeg;base64,/9j/4AAQSkZJRgABAQAAAQABAAD/2wCEAAkGBhQREBUUEhQVFBUUFhQWFBQUFxYUFRcVFRUXFxUYFRYXHSYfFxkjGRQYHy8gJSgpLCwtGB4xNTAqNiYrLCkBCQoKDgwOGg8PGikkHyQqLCwpLCktLyksLS8sLyosKSwpLDAsLCwsKSwsKSksKiwsKSwsLCwsKSkpLywsLCksLP/AABEIALEBHAMBIgACEQEDEQH/xAAbAAABBQEBAAAAAAAAAAAAAAAFAAEDBAYCB//EAEoQAAIBAwMCBAMDCAcDCwUAAAECEQADIQQSMQVBEyJRYQYycRSBkRUjQlKhsbLBMzRicnPR8HSz4QcWJDVDU4KSorTxRISTtdL/xAAaAQADAQEBAQAAAAAAAAAAAAABAgMEAAUG/8QANBEAAgECAwQIBQQDAQAAAAAAAAECAxESITEEE0FRBRQyYXGBkfAiobHB4RUzQlJy0fGy/9oADAMBAAIRAxEAPwDD01dRSivbuYTilXUU0VxxzSrqKaKIDmmrqKUVwTmmiuop4rjjmKau4pRQOOYpRXW2nigE5iniuopRXXOOYpRXUUooXDYaKUU9KuudYaKVKlQuEVKmpUtw2HpqVKaFxrD0q5mlQuGx1TTTUqFw2HpU1Khc6w80qanoXOsNSFKnFC4bE5FNtqbZTbK0XM5FtpttTbKbZROIdtLbU2yl4dG5xBtpban8Ol4dccQbafbU3h0/h11ziDZS21P4dPsoXOINtLbU2ylsoXDYhilFS7abbQuGxFFKKk2022hcNiOKaKk2022hcNiOKVdlabbQuNY4pV3tpttLcNjmmrvbS20uIaxxSrvZS2UMQbHFPFd7aW2lxBscRSrvZS2UMQcJxSipNlLZQxHYSOKQFSbKQShiDhCHh0vDq34VLwq04jJYp+HT+FVzwacWabEGxS8Kn8Gros10LFdiOwlEWaXg0QGnp/s9djOwg7waXg0S+zU32ahiDhB3g03hUR+z032ehiDhB3hUvCoh9mpfZq7EHCDvCpvCol9lpfZaGIOEGeFTG1RP7LTHS0MQ2AF+FS8Kif2Sm+x0uIbADPCpjaop9jpfY6VzGwArwqXg0V+xUvsVLjG3YK8KnFmio0NP9ipXNDKmCfBpeDRf7D7U32GkdRD7tgnwaXg0W+w0vsVI6iGVJgrwaXg0W+w0vsVK6qDumCfBpeFRX7FTfYqTeoO5YLNqkLdEzoqQ0dDeoO5Zb8Ol4dWdlLZVd+Q6uyuLddi1Uuw/6NSKPb91DrAersiFiu109TpUyAUOsoPVmVhpq6Gmq8qCuwgodaQerMH/AGam+zUTFquhp6XrSD1Zgr7LTfZsgepj9hP8qL/Z6p6xdt2xxBczPMbGXGfVwaC2tPQL2drNkH2GnGho0lgGp00oqb26K4llsbfAADp9OOm1pF0YqZdIKR9IRRRbFzMuOme1P+S/atYukWuxpV9KR9IxG6rFGR/JPtT/AJI9q140w9Kf7MPSpvpGIy2eJkB0j2p/yP7Vrvsw9KX2UVN9IobcwMj+R/al+Sa1x0grhtIKm+kVzGVKBmdP0fcs+7D8DFdnovtWi6TYGxva7dH/AKzVs6UUsukLPUCjAyH5H9qX5H9q1h0wrg6apPpBcyijAyp6R7U35K9q1B0wrg6cVJ9ILmOoQMz+SvamPS60hsCufBFTfSHeUUIGbPTPauT0v2rSG2K4ZBS/qAypwM4eme1Jeme1aBlFcgCh18bcxMP46+g/Cl9rFCxr0P6Qrk9QT1FfVugmeNv2gv8Abaf7eKCnXp61x9tQ9/2GpvZkOtqtwDw6kK6TqwrO/a1nn7u9dC97H7gaR7NHmOtrfI0g6wPenPWfp94P8jWa+0fX8DTfax60vVFzG633Gpt/ECjk/gDU6fEVv1P4GsiNV7ml+UB+t3j76R7FF8X6/gZbbbgvT8m0Trts9/2H/Ks917q1h9TY/wClvb2MwuhbRcWwIZGyPMWMTHED0oU3VwBMk8+wxP38x271mNd1YtdaQOTB2g84yCPNilhsbhLEm/fkGttlKpHDLLwX58z2Wx1ZCoIYEEAj3B9jmpU6uPRv/Ka88tdTAtpPOxDAA7gD99SjqhHB4BPI7GDGf9QayvoyT4mtdIUeKPRB1YV2OsD1rzhersRgsfpn9xrk9Wf1aoPomp/YfruyvVM9LHWx60466PavMT1h/U1x+WnJgE/Wovomr/YPWtkfBnqY68Kf8vCvK/y08xuM+ntT/lt85OMcHnmpPoir/YPWNk7z1T8uin/Lo9a8p/L7/rfjS/L7/rD8RU30PW/sFVtjfM9V/LY9aY9ZHrXmFvrF08Ff/Mn+ddjqt08QfoVPafX2qf6TV/svUpj2Tv8AQ9F6V1qBck/9td/DdVz8uD1ryTQdcuw2CJdznjJg5HvirJ63d9D+Bo1Oiark3cSEtkkr3foeonrnvXDda9xXl69dukxBJ9gTXB6/cngn/wAJ/wAqn+kVeY6lsnP5HqB6uPWovyuN3Pb+deW3/illGZ9OKr/87TMz2/4066GrB32xr+R60err61w/WFHJA++vLE+KSe/tXf8Azlb1rv0aqMq+x/2PTfysp4P7a4bqg9a8zb4jb9auD8QMf0j90f5Uy6GqB6zsi4npZ6kPWmHUxXmR64367fjSHxA36xpv0eYeubLzKhuzAGDyQ0xOflnIBAHM59BxLp7wjOSRnt2Oc8ZH/wAdqN0bVkuoAKzblQxnbxOfXt6c1BYG/aFaSSBwRyfU98cV9pdNZs+Ru1LQKHUgvuIiSZVYAB7GM4E+s+szNV9RqhzKQJON+BxmREcf5+tW7bAbytIUCZAGYJMCZPHMVFrtWwXy7kDyrQWhlwdreuQDH/ClaWqA5vjYIN1PeBIDMsQxB+VR8v0zz2rm3dzB/GCfvAkf5VSHUbt4r4juwUQC7M0DG7bny4ABiptM6hWO5u4grAI24OWnvXQ0zA53ZaXqDJyFJ74U/MOBjH3evNO/USykT/ZgAwAeckYH0/8AkXZ01x235hu5gLMiATMAZGTFPeuKpVSSSJnYysoHMqwmT/lQ+FnY2gpr9cLYtpadbjHLuqyFkLCwwEsDuEzRO3YF3SWPMBqGu3y6sUQKuwRmZGLXfHpWV0YJbEzOPWZHM/U/jRzUWGPh23G2SDBJkFvmlW48xk/dU0nkrlG8V5WIRdkR6cRn+eOKDaq2N7epJjAj3k+wj8a0F7S7ZdSrEFQQQAZceUCSdwEQYAjFBntDdJGFJBgqrHk+kn0kzH7KtixaEZRsFdOywJMEKAMd49yPurhn3d8+0ce4HfPaq7uAD7cZ/AHucGeO/apk6e7QwZYIBA3Rn6AEU9uJ1ybT63Z74PM88R+IqS11RTO9R/4f+PP41COlttEshI7HKmPWq1+wyCSQYgeXnjk4zwM0LHXLWr6yiOqosqeTMGSYwQeIq3qNZYMiW9NwBk/ScR9ROKzeqHmEiCBxmex+6pPFPYGDxJJ+sxk/hS4U9TsYZXT2CCRdYeogz98Ypl6dbMAXAsxBIMEkcR24/bVNtC5GQm3MYYEzJ5IM/fQ7WaVrdxciGggLMcxBwKlji3kyrhKKu0HB0o+KyrcVmUTEw2RzEf2gPvrMuxdizbiWMlucnP7TW7f/AJPdSdKdaWseH4bXT+cJuGRJlYjdg4rF29oWNzD1EAA8YPm9v2cUU080Sk7hjo2muXFko77dqR5QQAPLG4fXtQ7XdSZLjrtAIlc8jt2++rvRuqeA8/OpncouFSTxznvB78ULuo9+47EbnPpjM+gHp9KW1n3DuXwpLUsW+vt/2qm5MnLspyBEH7h+FWdHqHcSA0SO7doPMjsaR6dpza87XRe2cbVCBlwFOZggcxz+NT9E6l4G/wAgIJEk44Bj6Y+tG3IEW75kQ8QyMwpzOIJ9z3n3qFuoOMb37TDGMcTn3/fWiv8AWhuB2ShWXhSGz8nMCI+o9651VjSqRuVQYnkMImP0CR61yz1RR9zMpr9S5UDc0E8Sfuqgwj0z75/AcGi2v2kBlVVG4x4ZYvABiZ4HGR/KqduxMSkCRmH4xnn2/wDVRyRGSbZc6R1NrcmFY4OR+Of5V1d15PIH1GP3Vf8AhnoK31uTIKlIgcTun9woinwQM/nfpKj/ADpPgTu9S8VVcUloAtLrRBJVWjgOds/dInjgV1c6wpAHhWxHJ82T9xxRofBLnAZfrJmMexFSdM+Ed82xctnxC9tWNxQN6idsk+VvY0s3CKxDLeaAO11RYzatx6wZ47AEfXmq321fQe8ARz6kn/X4k9/zTe1cthWV5c4LKwUhWkkeoAPNGl/5I+fziP7i5bA49qzvaqEc29QtVdGjHdT0AKG75T8oILQwwAPKGyIIM+sjtJbS6+ypPh23tkEElrqvkEyFConM/wCprrqxWGGxNwW3LncbgA2ACAYUeaMqOBkk1BpBtQ+cfJcAhCT8wGCcifXtWqCuiE3abLNphzbFolUl0uk5IJI2weYMRI/bRvUfD+quLtK2AobhRtyZPPhyYGMk+lZbpglm/vgn1ic4j3r0np/XbV9tqeIDyN6BR8vYz7en7xUdoqVIu8UGEYtZmc6b8OPdlnFpVJKyq5JBI4CgRI9RQiz01d1wMcIHZQCNpYGADPbjFbzpeoVLXnAWC0mZGHIYk8ZImPfvXmOpvMzuFPzlsAHiSY9/20dnqTqSeLQeooxissyTRWQWMggAdpIzEcnP4/jVZ2DHJj5cRMkCBxgf8a66ZcZ7qgmRuSVyAw3qIO3gZ9quXgWtCc7HWMT5SYiYkAE/fPtWkz6ofTRvkAAHMSTGExJyaNXel3X2NbAjZb2kTuBAWTjHMc+lD1t+fK7c5UA+XCYAYzj3Nb3oWhm1YYFZ8mW2eVZiSNpI49eTUK1bdRUi9OOJNGJZ7SrcCNe3bjvFzw9shufLywPrjmqi6SRMY9hIiY9QAMZPt2qR7e1ry8MHuSGk+VTMyRk/TNUb94QIHKqPKWkFRBmZ7gGMgdq00krXzzJ1JXtoXPCJPkEn1gRAwBznMCAaIaJZVSxMnwoOWnCjMexmc8UG095m2z6N8x7iPlAEj0+p7ZNHbSAW0GG/ox5XiPKG3Rt+Xt+PEU09MhYaitKF2jyHgHYu9iDOZYBdoIHJB85xyBQv2ZG6LjgDzGO5hm+UnEyeeB7RRXCEhIbcACLdxoUbgYJe2Mbo/wCHepf1ZsgshVTctshgSVViAVYNiSARgmJPB4jG+qQzXC4Pu6hShDIGbG1j8ygbokj5vvmqK5RiFysHHO3O4mBETFMwhgO2f3V1J2+VSzEkDyhoEebBBzmZBxn1EUfcIFrGpRwNlxF4kXGC8DPPf6TQ7V3m8QPcO5UaF2vBjdIIMe2MemKoafRN3EexwY+8VfCLcTa1wKVjytA4nuY9eRNThStK5apXdSNglpbttQwKC4sMArMqPBOSGC5iOQe9dajW6W4oHgtiDC3ELEnBlvCBj2IPAg+tHwwPKGW4efzZ7AGTH3dqr+IIB2sSrS2TBXGDB9jxH1qkorSxFSLt3SWwQ1tSqwY3ulxsDJhQuI7R+NUtRa8HayM3mEg7doOeDnsZ/Z7U9rqKmQIUH3niP1jOY/bS1tydhB3IN21SZGSCQFxgxmAP21NJodtPQ713XHvPvcIzQMztwOBCkRU3TtTvf5QX5Ci5E7FJk7leYiIEH+XfRfhN9XdKW2trFvxJZoWF2BjI3ZlvXseOKI6D4bNq7prnjWna+W8qMTcUlCfPuAEkmMH1rPOvT7F8/f8AorGnOXxGg6T8W6jVMulupbFu/ato5CkMLNlTcRRDRAnnHPAqpodVobenUamwHf8AOMSXdCQp2jgwOewkwaKfDXSo1Ntogpp33AjIiwV8zd8kULv9PW+QWYCFPl8wkeNcLZggZ9fbkms8NoW8fJJfctu7R99xjdXtYjaOZBkxyzkQ5nsVEn6e9QtpWEebiIAOMfvNFNX0B0Aa0CwJYSj22UZjkMeTU3TbRJuBoV1tsSp2xJESCJ+sD17RW/eQauszOqcr2ZW6ZdCAl5kiV+bOTMsrAqBzwZ9uaKL8Umc21MgMoBuYBycFjIgH6RNVOp9HvaV08XytDgBXBK4HJWQMOP8AhRJrQFkvb1CKgVhdZyPEYEDeqJyfMVBA/WHaYnijKzWaZWCcQl+UfMm1rJDNAm4RHHovv6fvrB6gEnUE58/Y/wBoxkjgVIdWmQBu4gqo4Ez5Qff07Ch9x4Jg89j9e4IiqRptasnVqxloiO1bOYnygkkTj/Lmrg+INQAAt11AAEKxAx3gd656drQu/cqsGWIyIGZ2wQAfqD2xUGuZS52AqsnaO+2TG7PzREximcU9UZ07aBbU3muAhMiFxAJx5SZJwYMfjHemsqyWiJZWC3AxkjG4Aj1mQaLWOn/my20kBUZjsS0ZcYHhqpGDjn3wTUF3T3XW4VtSPOCQgeGLbgJImfKf9GpxknoXlBrN8SH4e6PcuIWS2zliTKsRABAzAP6X+syNDovh29YYOQlsg4NzU2zsIMSys04444zxWasWH8ESpwjEypxBbgxjmrdvpu7ayqbhYuCEGRAQKOMEyQMR2HBhpuWl16fkEbcgtrdO1u6ty0+1HYjyltwCArcPmHlkt+jmD24qTpPS9OrvevKDaSzeCZEtqGU+EIJ3GBuPcSBNS/EFsItgQBi7IkN+kJyMVnuqahptqpIBJJzAmIH0OTn6+lZqblKFk+75lJYUncBdKlbygqJ3IPNI2nepntGMZxBNErWm22mB5BtgjPzeKJ59sfUffRPp3SANrtDYL7TO0ESPMCAZEA8kcc0I0d0s21pMkFsSYDSDP1gffWpPE8iCVlmEbVvI/wBfoJRv4e6r4Ul2UIpEeTd+l3LDJmPWI96CWRxzwJ//ABL/ADqU2fDdkuLDDDq6xBDkkHv+6hOKlBxY8JWlkW9Lb8RoYBVbcfH3eYq1wmSrNBbYYAgce9N8R/C9uxeXbce5NtXcsuzzu0AKOwjafx5iq1nXMoBRTKgG20iEHOBtzEkgzjGKl1uov6ghrlySCdpM5jkcTkmB25mO9YJKOQJSvkyhr+nkSpIUgsSoGZAJAkc5HE95q9p+nP4KMs7CqMrEEbwoCkpPzZP7D6V2mgL7rgbyqB4mSQpK7RiflgR34iiXRdCPs3n8ENFsDchN0NtWQJQgyBAziW4nM3NpDbtfUDrongEBgMT5QOD380kbhH3T7VW6no2CQ24tgGF8vzjIIbMgnsO3M4PPr7ghVa0gkH82LNsHeIIZVieBgjlR6CqWp6tdLi65FwwJA2AEHcpJVQFyCRMSZ570rlPXIXDHTMDHod0LbuOAoJbbMiRGCDxBnnj8ahOjefLKOr+TkHcvMEcQADP1+tej/DO3UWLi3bJDLtNvf5Qyqbm7ZJ8zLn1GIwaAfFemuqwCDawuMUKnLKES4Cn62Z4mYHes0NqvUwvU1SoLdYkZvVapHIdmK3QYPlO24RidgM2z2I4P7Kh6vpyHA1Re24UEL4RDbTkE7iDEcVZu6qzqCvjNcVoIDKUg8Ru8Rgo75BntBwavr8KWSJu3wSIJbx1I2Rgytt8T34rXPaLP4kYVDkAdDfs2rgdLlyQCB+bXkiP+8FFbl5L1p7qpdHhgC5dXw0yeNyF/MCT7/fXWo6LYtW5W4jsbgWFY3IDACIfSqNwBn5u4xVkdN0aMrXLirvtjejfaQSxIJIK6YAAFThSf7xjJ601H4V8m/v8AM7dLiZpLascm324Dd/UAwCO9E7XT/JuENbU4ZTDDnlMsqyYkiDjNUdVYTxG8JVZA7bQpuNKz5SwMMMH2zRbSdOm0vkOS54fcu1oYekAz6nGaSc8sylJZ6A/QaMi4FRpLoYlSTmJELJnB4zxweDfSSNPetvcfAfa1sK4ufKQCPFBUDzTkdvoah01idRCqpQWwStwrlgr98NBIMheFOeN1T6uwUadikvdZFCxhluFoDMAAIgcmP21CXxOxqglFX5eJd6h8Qm2d2mbzMjpdLAbSrkfLzDY5iDPFZH7fqZ2rccmJiRPMc9zJOOeaKXNDqHU7bawdpDAoTAk8h4zPYdh98Wn6c91t9or5QAoFxFIIj51APdZiM8z664bLKOUYWuZqtfePE5HXS3W7bKXXKupMkhYIZWCyTwQwE4GPeCL3TNBaF/bauLdY2yuFKrJKZ3MxBPM8DGPSiPw1btaS1dTUhQ9x7RtuVt3QAq3dwJYHYJZTMfurTdM6GGRrtsIwMpbNvw2UkgMcWRI4/RBGWnNZa6nTm4tP35GrZ4RqJNtfcy3xn8PMp3l7l53IYkiRtIAlmgAQF7+vPFZrqehCq7Wl/N+WNzKW2loG4K3zSDIzH3gn1bqtgi22wOjFCDsPiq0TuAC8EgckA9qwvWrxNi7O8AhRCq9tRDAeZICyZJ9zNSo1JqKTXcWr0ad21yuZi5o0XcJIICSGheUUkwZB5aMjgHHFQrcZGi3cYgrBPmXlRuHlOQCTnvE94q/qGOoe49vyAW7IKsykkLbRDEAA/LMATn76fW65L120Vk7bFm0d0/NbQKY3M/l9Pl+i8VrjJ3S9TymkXNbp9SAni3GS3esiLpOp2NsAYzOS4JCGBtBbHrUnX/hLwnQb2M21aSqjkkfou3p61f8AihtQ1vTi9Y8JUtxaYkkOCiEES0fKV49fuBL4o6ldN1ZSydqFRNpd0JcuKN24TMDuF+gp87X1FjnJIDafQRauAvcg/ZlCyQ0MWyZHMLiDwfwhu3ryNtWNqiIJIMR3/HNFW6Rct2mJtKUthz4jKgLAEL4iDdO784CDnPfBoE+uJZsHEDEHBQL+P+ftSQeFtJ+hok8S0D3S3uXrJDFT4UuZUXclSfKHBCGF59JwZNDrXUjtad3LEbdiAAtuO7akzMRkRPpAFrRdRc2rluSEP60TG1hwOfX2Mmhf5HZ3ZbR8QT80ZjALQf0ZBz3x61WNPeNu1/qLOeFIXU7uqvXitsteVd20BJCCTjA9hn2rvRdLvbkbVWgEQPDO2wkxgeWWY7gCAAO8kCTRDRWbmwL4yplmL7puAAQoRFJMFgBukDFUbKXdRcChmuMAJ8Q/KASwEyQF5bnsx96m4PFggC6teQQ0upVrLE3QzlWhRb2wv9oxCwIgChWg0AFoo52wJkAA7sbhuXLHy4DGBBjmiPTOl/0qKjI1qyzMzHcrAj58BdqmMDJO70k1WFu6rZIdiSWYliTEgk7Z9fahCDpvNFMpRVh9Pa23TsuXpEqXthCsDAhpnaQMVd0qPduJuN91LM3mdYLZIJRSd+VJGJmfWqrW7pM/mxE5EntGJbkx6Vb0TPbcPcuthbjAKTmLbP8ANuwRPMHNO535XAoJao4a9aZSNRvW4EPZdu9V8i+HtGxfvAHaMRe0v2e2v/SBNxPMdt22bcNJhik7WyoiT3mDihXTtcobxmtNeO9HWJOQSx3EybgJ5xMgZ9QtzXb2a4QcvuY527i0gHse2J7UlPkGTWpprdwJ8sBbmwG2C25gDIYrulhIyYzP1FVOn6lmtLJyQpMyWaR3x7Cqb61rpZjt8sTCC3ywyIPr69p9qh0F5lC7RBACmfXZtMCDnzfujOa0Tkm/gJWaWYUW+IQDBwTycbipIxgZA294nvUdu8wXdauFbkQFXduIySdzYIPBEzUVxkTYS/m2ruUkhcg9++YOM4/HpVUNkkBVguFLEENmFkbu45ANLNWAtSTQajWFpbxBAIQpd2ETMmQwjtPrFQ9Z8fw1Ls/lYbSzliDJIiCSD3xXZuoWQw0GNw8S8yjjLFQpA7woPHeo+sC3sJturBHWCq3yIYHBN0CBzzBNRU+Fvl+SskrZN+v4M9qH3vuMZJYjCieTjAE+g9ce3Y1BLzuO30OQFBwCp3CIAEZGK51Ngq4g45BBmFJj1Hf+VS6hbcHzszAgfokMI5+dpiIx600rXJxJOlXgmptufMoceXBMTH6S7ePp247Gupdettbe2LYBI27wLIiB326cMf8Az/eeaF6K/p0tqSHN0XVYFQgTwxtkMSm/f83GOKJXfidjbu22WztK7F2WLFt5OJa54BZiBM+ZSZwahOOJ3tcpGVlYz+mshp8wBHG6Qpye/IbiB3k8RnV/Dig2yrkAQwCs5WHM7TBBBnie08ryMtpAp5x5uRkxPYYEcTWq1llNoNshSCpdSskvtIJ3/or7REx6TTVLP4WGknqT6qx4d5xAtTaI2seCtm55kIaHWGJko2GGSTJk6siBtMEZnjUvJZQsSqnasMQQDuAwOM8wBNv4g1Fu5Au3EXw3aFJVd6oyqdo8paFXMdhV/p9zeyDykHUXCS22AqhnYjE7tuQVMngbpipKMo/E+BfGpZIGdPulbdvYxA+zXG2keSfHugErM+uR6e9DtdoB4uCqxbS6xUKVhgpJAJEjzDmiv5NPkFva/wD0O7sVG3khr15xsIgtEwYyDyBVPUWJa4QZP2K0c8ny2uD3rTGq7WvkQlTTWmZSt9I2t/2jDkEWlZWHsd8EfSi1i9etklTdUAgHaioPTMscds1W61/UOnz+rqf99S1/9N1L+83/ALxKrvVbQlu3F5Pl9Lmk0/xncLr9oUXTE5IS6VAYSrbhuwWyGWRIihPWNXafT3ntOCrxIKtuDBgYJZ2iJ7czzQ1h+d0v+zcfddqx0a6ydN1cY3EKRiIOz/QqEkv4ovGpJq0nzz46ArSoHfev5rb4e3aJhgBJ2sSTkT354q3perPYulx4NwlGQh7TBfNEtsUAb/KM+1QdFtgoZ/W/kKutZkwf9f5U14rVEFBtXFqvirUXlRWZSttSqqiMvIAklYLHAOTyKt63r/jbC63d4UhyFUKWLu52icDz8VWXTjBz6nJM+oz+PelqUM+QyIHJ2n8JFXi4PiBRlE1+s6hdfRE7Ctvwjl2KGJtEQqtkvGA5yFwBEnBvBuncVAlctuIjaozsBP4Vtur6ll0dw7maVsJtEbYIQ+cRL/KfTnk1jNLp1febtw2zuUKAjmcwWIRSICziQZI96w0lq1oaa6tK3HiENG6qH27WkY2qVEw23d4gEiYngH8aHNfuz53bEGPEEdsATHDfsPpV6zYthGCu7MYyVNsKPMGy2SYiIHcyRFCXdnOZfOCzHgY4+gH4VojJrQzzzsEtPeZWIXMlQQDj5shR+kc5P14ArSro7igoq21DbsBz5iw9AvmkLnHAoN0/SBdjEy52woGAO4nsZgkx3FEG6yttx5pGIYiPKF5iTtMke+YoureXwlacUl8RotNZSz03UeRLe87G8OJIKZjH17GscLKkkl3lQck25ntnbJPvzV/qvxCDoyBJm5uOHUAbQvzRgzj60I6f1myVK3LSwWU7kCFiBkgBoE/j6EGrShjsr2yFdRJuyuFVspHNxsk5ZPuI3JnPpn6TVbVsq7gh3QtwDzEnc6QIEwBzVxrAIIW0rkHEKjO0ST+jwIOcCFqhp9I1+8bSJ59u7ZgmQfkBE7CSAMQPU1mpa3el9SlXS3Eh6Xojc2jYbgAbbsd926QYbtAG6Y9Jmg9kOJQrgsC3cqVMSpLBZ5Ez396M60XNG4W4WV84U8bkIgwxwRyJ78UNfqeoZBbFy94QIm14lzwwAQxhSYEtLfWrTw/x/HkZld6kt/UNcVFKjcDklnlzOBcVyQSCPb6U+i0pOWIUlyo2Y8wgkHb24MRGDWp0Gq04JBRYCu3nNy6QfLt3FpMCTjHeaYJbe6XUoqorYUQ5hGMop9yOSBzxFRjWV7Gh0ZagHq+n/POQIEtwFUcmIj6Hn0qMiLQE7VNwAMwEAQZkWwf7MgA81b6vpWF55HO5iStnPoR5SfT05qXSdJD6e6JHzEbobaPMyK2Y2gSDwPSM4MpJasEacnJpI60Hw5d1G7wobYqeJtgkbpC4kT8sn071113RMgFq9cRnVmREAAKzO0sBiGYx7SDOKF6zp9/T2gCArlmVgpAPlCyHM/2yNv481QualTbYN8+5CANhlYbd5gZHIxB9zgVFQblfFdeB0nZWasyrphLqpBYMQpUEqTn2E8ia0KfC212liqmQsptA4Ig3LyT3Ek55oXa6dcuuj2rVy9mXW2pdpGZMKwAIIMkETu9KJpodZb1AuNprinxFKo0WsnKy6hQp8vI28dq6rJ3ydhIJcUCVRfKAJu+J5VG1rWztubxCd0g+WIjvmuA1xWuwm6QwaUFwKpIO5SQdhx8wgxOc0STpt63qd7i0pLNKtqrSjzbpBcXS3AOST2mZEzDpx806jRILk/Nd3so7fIrQf20d4vH5hw35gm48hILtAUGbapGFxuQncPK0ExxPcxrNTbLNbUttDKY3AwTMKWA5HChsmM9qyjWvDdl3BsqsgSrAmQy7oZQdoIMAw3aYO06rdZ7qvdYiSx3CJCq4jbGQ24MADxC8AYnVeat3lKPHyB1y/uci4TuXZDKiNuIcqoLCCR5AJzAzEmu9K6n7ILlshVvbSUlXM6dSHO/BKkjEAEKASOahtXgL7NbLSTagz5o8VjJ9z3ya7va+5dew112dvHJlmLc6e27RPqzMfqTXQV2WqaEp0qLogbSh7fgXIv5TafEdtjoWJyu708ynazDFUdZZ3+IAA7NpbYRwxLmFsEg8bx5hEgHHeIq50LqyWNKisCHWwzkhVYlBq7gdV3iFO0NKsGVpAhSJNbVO9q7d1NlUNr7Oio3hjw8pZ8pR9xUFXwre8ExNKsSk0/Jvj7/3kLdYU/UWt6WX0Ggm5at7ReX87cCSTePAIkxGfSueoaFkfXP4ltgzyArsSpOqRoaBgg4jmfxqTqnVgOnaEHf4ji5DApGwXjuBLKXmdsQRiZmrvUesRa1q3LOoYhroDvedLUvqItm2gQAFQVOWO6D2OBKVRPTj3cwtw+S+gJbp48bTzdUldMQAFuncYugQSogEGZP4VHZs+H0u8FJO50LShWMJgZyM809q1eu3bLqHdbek33DLMAsXBLZ4kgVW6PYW5YAZjbBvPKo2yVK2pEGZEes1WKk3a/Ll3k1KKztz+hP0S9Y2EBHZWKTvI3oVRd2x1gMpO7BAgBc96uDpwdvzW5jnyEQ3tGTuohp+kWLBa0xhWJa3cXzkeWGF1cb4nBEEfuqPbGR2znsYHp27UlRONRxzT+RWkr003ZogayV8rCGAYEH1BNM1kQv90fzo9oT4lsK9xCwBP5/KnMBVujKiDmT2HpUOv0GnRttwX7JA+RVVxEn9Kee33VDrFnhks+73/ssqKeafqCvi28/gqiTtZlLxx5LSbd33say+n1B2xuYeYfpALgGMHvk5n99av4h0xubBAaJMEmMpbAwOeDQzS9GQklrbEkRt/td2wIjIgSOBXoUorCjDtF3VYNs6kziSOJnGPeSKPdP0RdR4IHiFjbS3tFxnwS3zKQD74ifpMD6RUQ+EMAZc+YTEbFiZ5HE1O+iL7Ea4q3LSsWVtwbA3so2rJICmZiJ4ENQrTUE0rd/E6jTcndh8/CGrXa9xFO0DLjZtmYjIAEk4gUBu6NASuzdDHzK+OcRsxAj99El+HkKoWvqbl5TsQW7vlMEHzGASsGe0g59bWlTw7KoCWCCJwN0feQPxNT2Stik1lpwTX1bNFegoJXb8/wDhR6yqroflWC1sBYIVQPNwM9z/ADrP9U6V4CI5H9JHA2gRllMcsJUzPfjFavqlzxLSnw90Xjda3uXypbUEhnAIjcyieM1a6lp9+hum/bawLf2e6qr5nfxmZUYkgKghZ7zI+/fUksKlPikvN/8ATHhWaXAxGr6qwRVH6Ruhl5lWZSCPT0x6GpuhanYpYKGJ3CW7S36I3KQcDM1V6xod93dZV3ELuO0k74hpgY7fea56R05rqDalxzJ+RC2PuB7Sazt4Fa40Xildl7qmndm8TwwykS2Qq5ULICOTjHBqTRdEuXApVe8Dd5ZIEwByflPatB8WDQixYt6W6XYW0W8fOVMAGFVoAUMpOBzFRfD+ospcm75Qq/IwdpLAEOQZAkHAjjiAa1KlGU0pP1yJKbSbSKPxH0XwraMXg3EDMowvnc/eTuB54gc0L6PrWOqQQGHmBUwN0qRGQTmewP0rjU6q7ettcZz4akoswQMl1UDBjJyAa4bThVbzKSYjzBeRJIBEyOM/geahhVrS1KKUr3jcJai8pdvEDFxxLzIZXMweIOzHfNaLpxUoxUgBrpO2NpE3CYXaQBgnAmAp9jWK6fopb57YmAslmlpgLIHJn6Y++tZpwbdxbLKVYN4hHl2KCSAJgEn1JEGJ9ZxbTFvQ9HY3Zty7yK8ttn06mGNw3lm8GdFuG2pRiLhIjdg+kz2oT1jopRyts23BdmRbZDfKoJBOSIHaTNd9SvlTYcQGFy5EAfqIB8pz+yqtzqJUgHzCWJEESCoDedmJXtx6ZqtOo92oeZnrQTnKfkUuo/mroKkhHG5dpgMjCVBENwcQQYIP1qhcu98ZndheJEDgEfWjNy8i3VtuA6ruCb1mAwDRG9YYEnknParzaLUG2LtiwgRhCg6MPcABAkt4LKJMkebjvQc8NrmbC3kjKLAYQZ9+KI2dG9wsyAEqcIAzMfMB5VCkHn1HeoEuS1qfk3SeQC0jceRGNowRFa/T6FGsMbGqvBhI2K9qwrPz51a+zOAIG4AYUUalRRWZ0IOTyMstnbeUMGVpUEbeGmCCpiDMiO33V6N1SyA6teTzKRuEYuW2CEPIwW2lT6NgmDurz+308+KJkkv3h58wn6n3r2TXdIW9aZXImTsf9Tf59pgH82TJJk7fmn5qwbXUUXHz+xroRaUrrkYI9Ou7jctqCrLJC7QwtW7hLllmQu0c/XM1X1Wk2Lo2/wC9Zrm2MJFlU2g7iWHkmTHP30d1uq1Ks9trO7apTyKpZSyjczWzKoAu071CkyfNPAG3ak6ZBbZbniOrCS7Pd+zpHl/ROVXbnInMxTUJtvO3kVrRWEG6XUwqMo27dC0fpjcNS+YbBkyYOMxxXX257V57ixjRaZtpA2N5dPhk4K+YiPenS4LdsHv9k81kztYfaHkkz6zjtIINTa25aezdK7pGmshZIwhGmkODkHEhgYOcA5O2TWjWRiXO5c6lrdIdNomuWby7lueFbsXQEQG4Q4LXFZjLCY9DzUnUdZqNRZ1YvX21ShnFvTJcZrlrZf2i4yBCFQRxMkEcTNQ67Qqml6e7kXLaLcQbbgtkvcukoQpG4gQZxAMA1Ua69v7ayl7ZN1wGTxQxBvrMQQpBjsZ9cRWXBF5x1T458fVd5eV+PJf+fQr2rrWtVpgVyumUsjgwwVLjFXWRKmMg0KvanfZUhVG+/eO1RtUblswFHYCififn7TMzMTpjBMEkeDd5kkgxFA7h/wCjW/8AFvfwWa1QWd371M8slZe9DWfC15Us3Jti7b3gXdwPlMHaVcZQkbo7GryOrOT5jjGQrrzEdm5/YKH/AAQ97ZcaywLKRNuRuuJGfIcOMZHPmxV7qWk2tIKMpBO638o5ncDlWHFZKtnUa9+/qbaDtTQ7qygrkRu3LEEEE8ociMiotXfJbyyogQqsYA5jNX1fbcjVo1wFCk7gGhSoJVx852iMnvJp+r6gX7m8mxcMZZybDkklvMgMT5pkesdqlvLWurl4x4XsZ3rXLfd/DQBuTSpV6dPQ8uv2mbT4b/prP1H8JptL/wDUf3G/31mlSrBU1Zso6xKPxr/TP9D/ADq/0j+rWf7q0qVbNi7AOkP3vfcLrP8AWvvb+NaXQf6C7/tWn/eKVKtL7NPxj9UYaekvB/QzvxVy/wDj3/3ioukf0Y/vn91KlSbR2peI+zdryGv8j/Xap7fDf+H9xpUqmGH3+wl/6uP+L/8A1VEc/j/OlSqtXh4CUtWTaX+ltf4ifxUd6P8A9Zr9bn+9alSrFV0fgz0oar/KP0ZJ8X/Pa/v3P92lZ3X/ADr/AHT/AAClSrtm7MSe19qfivoiz1j+tp9V/gWivVf6o39xf4mpUqeWsSNP+Rjl+atZ0n+qXP8AHH8D0qVNX7PmiWy/ueoU6f8AIn1X+Gt/qf0/8V/94lKlXjbR+5HzPTh2H4gb4w+W19H/AILdY3pf9NpP9oP/ALazT0q1bJp6k6/7a8Sv13+sX/8AC1H/AOwuVW6P/Wv/ALax/BYp6Veh/B+Bgl2ghq/6ho/9nb/3IrUfHXf+9Z/it0qVeXW/fh4y+xvh+3P/AAX0MF1L+uj/AArv8F6glz+rJ/i3f4LNKlXqx4e+Z5k/fyDvwV86f41v+VaS3/W3/wAM/wAQpUqwbV234P7Hp7J2F4r7lm5/1Zb/AL6/7q5We1fzfcv7hSpUtD+Xix58PBfc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awesomewallpapers.files.wordpress.com/2010/09/new_york-1680x1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348880"/>
            <a:ext cx="3110745" cy="1944216"/>
          </a:xfrm>
          <a:prstGeom prst="rect">
            <a:avLst/>
          </a:prstGeom>
          <a:noFill/>
        </p:spPr>
      </p:pic>
      <p:pic>
        <p:nvPicPr>
          <p:cNvPr id="6156" name="Picture 12" descr="https://encrypted-tbn3.gstatic.com/images?q=tbn:ANd9GcRfuj9bl-k-d63zUxQZ8_WRq9aNUxJlutaqAPTDUNfe3HuDM9-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10149"/>
            <a:ext cx="2466975" cy="1847851"/>
          </a:xfrm>
          <a:prstGeom prst="rect">
            <a:avLst/>
          </a:prstGeom>
          <a:noFill/>
        </p:spPr>
      </p:pic>
      <p:pic>
        <p:nvPicPr>
          <p:cNvPr id="6158" name="Picture 14" descr="http://allturkey.am/wp-content/uploads/2013/04/%D4%B1%D5%B6%D5%AF%D5%A1%D6%80%D5%A1-300x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013176"/>
            <a:ext cx="2857500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111111111111111111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7812360" y="6021288"/>
            <a:ext cx="79208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222222222222222222222222222222.jp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332656"/>
            <a:ext cx="6336704" cy="6336704"/>
          </a:xfrm>
        </p:spPr>
      </p:pic>
      <p:sp>
        <p:nvSpPr>
          <p:cNvPr id="3" name="Right Arrow 2">
            <a:hlinkClick r:id="rId4" action="ppaction://hlinksldjump"/>
          </p:cNvPr>
          <p:cNvSpPr/>
          <p:nvPr/>
        </p:nvSpPr>
        <p:spPr>
          <a:xfrm>
            <a:off x="6948264" y="5229200"/>
            <a:ext cx="172819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i="1" dirty="0" err="1" smtClean="0">
                <a:solidFill>
                  <a:srgbClr val="FF0000"/>
                </a:solidFill>
              </a:rPr>
              <a:t>Որն</a:t>
            </a:r>
            <a:r>
              <a:rPr lang="ru-RU" sz="2500" b="1" dirty="0" err="1" smtClean="0">
                <a:solidFill>
                  <a:srgbClr val="FF0000"/>
                </a:solidFill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</a:rPr>
              <a:t>՞  </a:t>
            </a:r>
            <a:r>
              <a:rPr lang="ru-RU" sz="2500" b="1" dirty="0" err="1" smtClean="0">
                <a:solidFill>
                  <a:srgbClr val="FF0000"/>
                </a:solidFill>
              </a:rPr>
              <a:t>է  ա</a:t>
            </a:r>
            <a:r>
              <a:rPr lang="hy-AM" sz="2500" b="1" i="1" dirty="0" smtClean="0">
                <a:solidFill>
                  <a:srgbClr val="FF0000"/>
                </a:solidFill>
              </a:rPr>
              <a:t>շխարհում </a:t>
            </a:r>
            <a:r>
              <a:rPr lang="ru-RU" sz="2500" b="1" i="1" dirty="0" smtClean="0">
                <a:solidFill>
                  <a:srgbClr val="FF0000"/>
                </a:solidFill>
              </a:rPr>
              <a:t> </a:t>
            </a:r>
            <a:r>
              <a:rPr lang="hy-AM" sz="2500" b="1" i="1" dirty="0" smtClean="0">
                <a:solidFill>
                  <a:srgbClr val="FF0000"/>
                </a:solidFill>
              </a:rPr>
              <a:t>ամենամեծ </a:t>
            </a:r>
            <a:r>
              <a:rPr lang="ru-RU" sz="2500" b="1" i="1" dirty="0" smtClean="0">
                <a:solidFill>
                  <a:srgbClr val="FF0000"/>
                </a:solidFill>
              </a:rPr>
              <a:t> </a:t>
            </a:r>
            <a:r>
              <a:rPr lang="hy-AM" sz="2500" b="1" i="1" dirty="0" smtClean="0">
                <a:solidFill>
                  <a:srgbClr val="FF0000"/>
                </a:solidFill>
              </a:rPr>
              <a:t>տարածք </a:t>
            </a:r>
            <a:r>
              <a:rPr lang="ru-RU" sz="2500" b="1" i="1" dirty="0" smtClean="0">
                <a:solidFill>
                  <a:srgbClr val="FF0000"/>
                </a:solidFill>
              </a:rPr>
              <a:t> </a:t>
            </a:r>
            <a:r>
              <a:rPr lang="hy-AM" sz="2500" b="1" i="1" dirty="0" smtClean="0">
                <a:solidFill>
                  <a:srgbClr val="FF0000"/>
                </a:solidFill>
              </a:rPr>
              <a:t>ունեցող քաղաքը</a:t>
            </a:r>
            <a:r>
              <a:rPr lang="ru-RU" sz="2500" b="1" i="1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endParaRPr lang="ru-RU" sz="25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err="1" smtClean="0">
                <a:solidFill>
                  <a:srgbClr val="FF0000"/>
                </a:solidFill>
                <a:hlinkClick r:id="rId2" action="ppaction://hlinksldjump"/>
              </a:rPr>
              <a:t>Փարիզ</a:t>
            </a:r>
            <a:r>
              <a:rPr lang="ru-RU" sz="4000" b="1" i="1" dirty="0" err="1" smtClean="0">
                <a:solidFill>
                  <a:srgbClr val="FF0000"/>
                </a:solidFill>
              </a:rPr>
              <a:t>                               </a:t>
            </a:r>
            <a:r>
              <a:rPr lang="ru-RU" sz="4000" b="1" i="1" dirty="0" err="1" smtClean="0">
                <a:solidFill>
                  <a:srgbClr val="FF0000"/>
                </a:solidFill>
                <a:hlinkClick r:id="rId2" action="ppaction://hlinksldjump"/>
              </a:rPr>
              <a:t>Բեռլին</a:t>
            </a:r>
            <a:r>
              <a:rPr lang="ru-RU" sz="4000" b="1" i="1" dirty="0" smtClean="0">
                <a:solidFill>
                  <a:srgbClr val="FF0000"/>
                </a:solidFill>
                <a:hlinkClick r:id="rId2" action="ppaction://hlinksldjump"/>
              </a:rPr>
              <a:t>   </a:t>
            </a:r>
            <a:r>
              <a:rPr lang="ru-RU" sz="4000" b="1" i="1" dirty="0" smtClean="0">
                <a:solidFill>
                  <a:srgbClr val="FF0000"/>
                </a:solidFill>
              </a:rPr>
              <a:t>                                                                                              </a:t>
            </a:r>
            <a:endParaRPr lang="ru-RU" sz="40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500" b="1" i="1" dirty="0" smtClean="0">
                <a:solidFill>
                  <a:srgbClr val="FF0000"/>
                </a:solidFill>
              </a:rPr>
              <a:t>                                                                    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500" b="1" i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500" b="1" i="1" dirty="0" smtClean="0">
                <a:solidFill>
                  <a:srgbClr val="FF0000"/>
                </a:solidFill>
              </a:rPr>
              <a:t>                         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                                             </a:t>
            </a:r>
            <a:r>
              <a:rPr lang="ru-RU" sz="6000" b="1" i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ru-RU" sz="6000" b="1" i="1" dirty="0" err="1" smtClean="0">
                <a:solidFill>
                  <a:srgbClr val="FF0000"/>
                </a:solidFill>
                <a:hlinkClick r:id="rId2" action="ppaction://hlinksldjump"/>
              </a:rPr>
              <a:t>Հռոմ</a:t>
            </a:r>
            <a:endParaRPr lang="ru-RU" sz="6000" b="1" i="1" dirty="0" smtClean="0">
              <a:solidFill>
                <a:srgbClr val="FF0000"/>
              </a:solidFill>
              <a:hlinkClick r:id="rId4" action="ppaction://hlinksldjump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  <a:hlinkClick r:id="rId5" action="ppaction://hlinksldjump"/>
              </a:rPr>
              <a:t>Ս </a:t>
            </a:r>
            <a:r>
              <a:rPr lang="ru-RU" sz="4000" b="1" i="1" dirty="0" err="1" smtClean="0">
                <a:solidFill>
                  <a:srgbClr val="FF0000"/>
                </a:solidFill>
                <a:hlinkClick r:id="rId5" action="ppaction://hlinksldjump"/>
              </a:rPr>
              <a:t>ինդեյ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2.bp.blogspot.com/-KZGG4Kl37bU/UCc9UehJ3MI/AAAAAAAAAd0/37Iy-XOPOdU/s400/1344241184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168"/>
            <a:ext cx="3381813" cy="1916832"/>
          </a:xfrm>
          <a:prstGeom prst="rect">
            <a:avLst/>
          </a:prstGeom>
          <a:noFill/>
        </p:spPr>
      </p:pic>
      <p:pic>
        <p:nvPicPr>
          <p:cNvPr id="3076" name="Picture 4" descr="http://travelblog.am/wp-content/uploads/2013/01/rome_ital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95595" y="4509120"/>
            <a:ext cx="3648405" cy="2348880"/>
          </a:xfrm>
          <a:prstGeom prst="rect">
            <a:avLst/>
          </a:prstGeom>
          <a:noFill/>
        </p:spPr>
      </p:pic>
      <p:pic>
        <p:nvPicPr>
          <p:cNvPr id="3078" name="Picture 6" descr="http://pics.copypaste.am/uploads/2012/07/eiffel-4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060848"/>
            <a:ext cx="2202079" cy="2304256"/>
          </a:xfrm>
          <a:prstGeom prst="rect">
            <a:avLst/>
          </a:prstGeom>
          <a:noFill/>
        </p:spPr>
      </p:pic>
      <p:pic>
        <p:nvPicPr>
          <p:cNvPr id="3080" name="Picture 8" descr="http://upload.wikimedia.org/wikipedia/commons/5/53/%C3%9Cber_den_D%C3%A4chern_von_Berl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1628800"/>
            <a:ext cx="3888432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111111111111111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372200" y="5373216"/>
            <a:ext cx="2088232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Content Placeholder 3" descr="22222222222222222222222222222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964488" cy="6885384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948264" y="0"/>
            <a:ext cx="1728192" cy="836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Որն է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hy-AM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ձգվածությամբ ամենա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y-AM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երկար քաղաքը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Մեխիկոն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 action="ppaction://hlinksldjump"/>
              </a:rPr>
              <a:t>  </a:t>
            </a:r>
            <a:r>
              <a:rPr lang="ru-RU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</a:t>
            </a:r>
            <a:r>
              <a:rPr lang="hy-AM" b="1" i="1" dirty="0" smtClean="0">
                <a:solidFill>
                  <a:srgbClr val="FF0000"/>
                </a:solidFill>
                <a:hlinkClick r:id="rId3" action="ppaction://hlinksldjump"/>
              </a:rPr>
              <a:t>Խուլումբուիր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y-AM" b="1" i="1" dirty="0" smtClean="0">
                <a:solidFill>
                  <a:srgbClr val="FF0000"/>
                </a:solidFill>
                <a:hlinkClick r:id="rId3" action="ppaction://hlinksldjump"/>
              </a:rPr>
              <a:t>Խում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hy-AM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Լա Ռինկոնադա 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ru-RU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endParaRPr lang="ru-RU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http://2.bp.blogspot.com/-qlYufKOAju4/UCc_Rjq5mfI/AAAAAAAAAeE/KBgLrG0Itk4/s400/1344241150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3168352" cy="2376264"/>
          </a:xfrm>
          <a:prstGeom prst="rect">
            <a:avLst/>
          </a:prstGeom>
          <a:noFill/>
        </p:spPr>
      </p:pic>
      <p:pic>
        <p:nvPicPr>
          <p:cNvPr id="5" name="Picture 2" descr="http://2.bp.blogspot.com/-rP7BMwpySG4/UCc-tqgf3MI/AAAAAAAAAd8/slrdhpCWdyw/s400/1344241148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72816"/>
            <a:ext cx="3888432" cy="2376263"/>
          </a:xfrm>
          <a:prstGeom prst="rect">
            <a:avLst/>
          </a:prstGeom>
          <a:noFill/>
        </p:spPr>
      </p:pic>
      <p:pic>
        <p:nvPicPr>
          <p:cNvPr id="6" name="Picture 2" descr="http://3.bp.blogspot.com/-yVrCOhRgznQ/UCc_z74g1NI/AAAAAAAAAeM/vJtPPb2IZ4A/s400/1344241188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3136"/>
            <a:ext cx="3618976" cy="2204864"/>
          </a:xfrm>
          <a:prstGeom prst="rect">
            <a:avLst/>
          </a:prstGeom>
          <a:noFill/>
        </p:spPr>
      </p:pic>
      <p:pic>
        <p:nvPicPr>
          <p:cNvPr id="7" name="Picture 2" descr="http://1.bp.blogspot.com/-7qtsaEi6Ilc/UCdAfKcffKI/AAAAAAAAAeU/LtLmeFu0fDo/s400/1344241147_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688378"/>
            <a:ext cx="4392488" cy="2169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 descr="1111111111111111111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6876256" y="5589240"/>
            <a:ext cx="144016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91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Աշխարհագրական խաղեր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Նյութը Պատրաստեց ` Անուշիկ Նիկողոսյանը Միջին-դպրոց 7-3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</cp:revision>
  <dcterms:created xsi:type="dcterms:W3CDTF">2013-11-29T13:27:51Z</dcterms:created>
  <dcterms:modified xsi:type="dcterms:W3CDTF">2013-12-01T11:09:03Z</dcterms:modified>
</cp:coreProperties>
</file>